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81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286" r:id="rId11"/>
    <p:sldId id="323" r:id="rId12"/>
    <p:sldId id="304" r:id="rId13"/>
    <p:sldId id="299" r:id="rId14"/>
    <p:sldId id="322" r:id="rId15"/>
    <p:sldId id="300" r:id="rId16"/>
    <p:sldId id="302" r:id="rId17"/>
    <p:sldId id="312" r:id="rId18"/>
    <p:sldId id="313" r:id="rId19"/>
  </p:sldIdLst>
  <p:sldSz cx="12192000" cy="6858000"/>
  <p:notesSz cx="6805613" cy="99393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4826" autoAdjust="0"/>
  </p:normalViewPr>
  <p:slideViewPr>
    <p:cSldViewPr snapToGrid="0" snapToObjects="1">
      <p:cViewPr varScale="1">
        <p:scale>
          <a:sx n="95" d="100"/>
          <a:sy n="95" d="100"/>
        </p:scale>
        <p:origin x="2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"/>
          </p:nvPr>
        </p:nvSpPr>
        <p:spPr>
          <a:xfrm>
            <a:off x="907415" y="4721186"/>
            <a:ext cx="4990783" cy="44727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110400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1pPr>
    <a:lvl2pPr indent="2286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2pPr>
    <a:lvl3pPr indent="4572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3pPr>
    <a:lvl4pPr indent="6858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4pPr>
    <a:lvl5pPr indent="9144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5pPr>
    <a:lvl6pPr indent="11430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6pPr>
    <a:lvl7pPr indent="13716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7pPr>
    <a:lvl8pPr indent="16002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8pPr>
    <a:lvl9pPr indent="1828800" latinLnBrk="0">
      <a:lnSpc>
        <a:spcPct val="140000"/>
      </a:lnSpc>
      <a:defRPr sz="1300" spc="130">
        <a:latin typeface="+mj-lt"/>
        <a:ea typeface="+mj-ea"/>
        <a:cs typeface="+mj-cs"/>
        <a:sym typeface="Hannotate SC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910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873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23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768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0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06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651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168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57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lnSpc>
                <a:spcPct val="150000"/>
              </a:lnSpc>
              <a:spcBef>
                <a:spcPts val="1000"/>
              </a:spcBef>
              <a:buSzTx/>
              <a:buFontTx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8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0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1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1" y="456501"/>
            <a:ext cx="9210036" cy="486357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7" y="942856"/>
            <a:ext cx="9191842" cy="269362"/>
          </a:xfrm>
          <a:prstGeom prst="rect">
            <a:avLst/>
          </a:prstGeom>
        </p:spPr>
        <p:txBody>
          <a:bodyPr lIns="45718" tIns="45718" rIns="45718" bIns="45718"/>
          <a:lstStyle/>
          <a:p>
            <a:pPr marL="87520" indent="-87520" defTabSz="612648">
              <a:defRPr sz="1072"/>
            </a:pPr>
            <a:endParaRPr/>
          </a:p>
        </p:txBody>
      </p:sp>
      <p:sp>
        <p:nvSpPr>
          <p:cNvPr id="283" name="Shape 2745"/>
          <p:cNvSpPr/>
          <p:nvPr/>
        </p:nvSpPr>
        <p:spPr>
          <a:xfrm>
            <a:off x="607719" y="560013"/>
            <a:ext cx="279330" cy="279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78978" y="6232198"/>
            <a:ext cx="258623" cy="248304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矩形 38"/>
          <p:cNvSpPr/>
          <p:nvPr/>
        </p:nvSpPr>
        <p:spPr>
          <a:xfrm>
            <a:off x="10551787" y="82008"/>
            <a:ext cx="1592885" cy="6826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3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355" name="组合 39"/>
          <p:cNvGrpSpPr/>
          <p:nvPr/>
        </p:nvGrpSpPr>
        <p:grpSpPr>
          <a:xfrm>
            <a:off x="10959075" y="196264"/>
            <a:ext cx="1036166" cy="254864"/>
            <a:chOff x="0" y="0"/>
            <a:chExt cx="1036164" cy="254862"/>
          </a:xfrm>
        </p:grpSpPr>
        <p:sp>
          <p:nvSpPr>
            <p:cNvPr id="329" name="Freeform 5"/>
            <p:cNvSpPr/>
            <p:nvPr/>
          </p:nvSpPr>
          <p:spPr>
            <a:xfrm>
              <a:off x="0" y="-1"/>
              <a:ext cx="247231" cy="24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67" y="0"/>
                  </a:moveTo>
                  <a:lnTo>
                    <a:pt x="0" y="0"/>
                  </a:lnTo>
                  <a:lnTo>
                    <a:pt x="0" y="16299"/>
                  </a:lnTo>
                  <a:lnTo>
                    <a:pt x="5333" y="16299"/>
                  </a:lnTo>
                  <a:lnTo>
                    <a:pt x="5333" y="21600"/>
                  </a:lnTo>
                  <a:lnTo>
                    <a:pt x="21600" y="21600"/>
                  </a:lnTo>
                  <a:lnTo>
                    <a:pt x="21600" y="5566"/>
                  </a:lnTo>
                  <a:lnTo>
                    <a:pt x="16267" y="5566"/>
                  </a:lnTo>
                  <a:lnTo>
                    <a:pt x="16267" y="0"/>
                  </a:lnTo>
                  <a:close/>
                  <a:moveTo>
                    <a:pt x="18800" y="8083"/>
                  </a:moveTo>
                  <a:lnTo>
                    <a:pt x="18800" y="18950"/>
                  </a:lnTo>
                  <a:lnTo>
                    <a:pt x="8133" y="18950"/>
                  </a:lnTo>
                  <a:lnTo>
                    <a:pt x="8133" y="9541"/>
                  </a:lnTo>
                  <a:lnTo>
                    <a:pt x="10933" y="10866"/>
                  </a:lnTo>
                  <a:lnTo>
                    <a:pt x="8133" y="5566"/>
                  </a:lnTo>
                  <a:lnTo>
                    <a:pt x="5333" y="5566"/>
                  </a:lnTo>
                  <a:lnTo>
                    <a:pt x="5333" y="13517"/>
                  </a:lnTo>
                  <a:lnTo>
                    <a:pt x="2800" y="13517"/>
                  </a:lnTo>
                  <a:lnTo>
                    <a:pt x="2800" y="2783"/>
                  </a:lnTo>
                  <a:lnTo>
                    <a:pt x="13467" y="2783"/>
                  </a:lnTo>
                  <a:lnTo>
                    <a:pt x="13467" y="12191"/>
                  </a:lnTo>
                  <a:lnTo>
                    <a:pt x="10933" y="10866"/>
                  </a:lnTo>
                  <a:lnTo>
                    <a:pt x="13467" y="16299"/>
                  </a:lnTo>
                  <a:lnTo>
                    <a:pt x="16267" y="16299"/>
                  </a:lnTo>
                  <a:lnTo>
                    <a:pt x="16267" y="8083"/>
                  </a:lnTo>
                  <a:lnTo>
                    <a:pt x="18800" y="8083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0" name="Freeform 6"/>
            <p:cNvSpPr/>
            <p:nvPr/>
          </p:nvSpPr>
          <p:spPr>
            <a:xfrm>
              <a:off x="695906" y="83936"/>
              <a:ext cx="115985" cy="10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73" y="5610"/>
                  </a:moveTo>
                  <a:cubicBezTo>
                    <a:pt x="21600" y="5610"/>
                    <a:pt x="21600" y="5610"/>
                    <a:pt x="21600" y="5610"/>
                  </a:cubicBezTo>
                  <a:cubicBezTo>
                    <a:pt x="21600" y="2244"/>
                    <a:pt x="21600" y="2244"/>
                    <a:pt x="21600" y="2244"/>
                  </a:cubicBezTo>
                  <a:cubicBezTo>
                    <a:pt x="19173" y="2244"/>
                    <a:pt x="19173" y="2244"/>
                    <a:pt x="19173" y="2244"/>
                  </a:cubicBezTo>
                  <a:cubicBezTo>
                    <a:pt x="19173" y="0"/>
                    <a:pt x="19173" y="0"/>
                    <a:pt x="19173" y="0"/>
                  </a:cubicBezTo>
                  <a:cubicBezTo>
                    <a:pt x="15533" y="0"/>
                    <a:pt x="15533" y="0"/>
                    <a:pt x="15533" y="0"/>
                  </a:cubicBezTo>
                  <a:cubicBezTo>
                    <a:pt x="15533" y="2244"/>
                    <a:pt x="15533" y="2244"/>
                    <a:pt x="15533" y="2244"/>
                  </a:cubicBezTo>
                  <a:cubicBezTo>
                    <a:pt x="6796" y="2244"/>
                    <a:pt x="6796" y="2244"/>
                    <a:pt x="6796" y="2244"/>
                  </a:cubicBezTo>
                  <a:cubicBezTo>
                    <a:pt x="6796" y="0"/>
                    <a:pt x="6796" y="0"/>
                    <a:pt x="6796" y="0"/>
                  </a:cubicBezTo>
                  <a:cubicBezTo>
                    <a:pt x="2912" y="0"/>
                    <a:pt x="2912" y="0"/>
                    <a:pt x="2912" y="0"/>
                  </a:cubicBezTo>
                  <a:cubicBezTo>
                    <a:pt x="2912" y="2244"/>
                    <a:pt x="2912" y="2244"/>
                    <a:pt x="2912" y="2244"/>
                  </a:cubicBezTo>
                  <a:cubicBezTo>
                    <a:pt x="485" y="2244"/>
                    <a:pt x="485" y="2244"/>
                    <a:pt x="485" y="2244"/>
                  </a:cubicBezTo>
                  <a:cubicBezTo>
                    <a:pt x="1456" y="5610"/>
                    <a:pt x="1456" y="5610"/>
                    <a:pt x="1456" y="5610"/>
                  </a:cubicBezTo>
                  <a:cubicBezTo>
                    <a:pt x="2912" y="5610"/>
                    <a:pt x="2912" y="5610"/>
                    <a:pt x="2912" y="5610"/>
                  </a:cubicBezTo>
                  <a:cubicBezTo>
                    <a:pt x="2912" y="7855"/>
                    <a:pt x="2912" y="7855"/>
                    <a:pt x="2912" y="7855"/>
                  </a:cubicBezTo>
                  <a:cubicBezTo>
                    <a:pt x="0" y="7855"/>
                    <a:pt x="0" y="7855"/>
                    <a:pt x="0" y="7855"/>
                  </a:cubicBezTo>
                  <a:cubicBezTo>
                    <a:pt x="971" y="11221"/>
                    <a:pt x="971" y="11221"/>
                    <a:pt x="971" y="11221"/>
                  </a:cubicBezTo>
                  <a:cubicBezTo>
                    <a:pt x="1942" y="11221"/>
                    <a:pt x="1942" y="11221"/>
                    <a:pt x="1942" y="11221"/>
                  </a:cubicBezTo>
                  <a:cubicBezTo>
                    <a:pt x="1942" y="17673"/>
                    <a:pt x="1942" y="17673"/>
                    <a:pt x="1942" y="17673"/>
                  </a:cubicBezTo>
                  <a:cubicBezTo>
                    <a:pt x="1942" y="19075"/>
                    <a:pt x="2184" y="20197"/>
                    <a:pt x="2670" y="20758"/>
                  </a:cubicBezTo>
                  <a:cubicBezTo>
                    <a:pt x="3155" y="21319"/>
                    <a:pt x="3883" y="21600"/>
                    <a:pt x="4854" y="21600"/>
                  </a:cubicBezTo>
                  <a:cubicBezTo>
                    <a:pt x="6310" y="21600"/>
                    <a:pt x="6310" y="21600"/>
                    <a:pt x="6310" y="21600"/>
                  </a:cubicBezTo>
                  <a:cubicBezTo>
                    <a:pt x="10921" y="21600"/>
                    <a:pt x="10921" y="21600"/>
                    <a:pt x="10921" y="21600"/>
                  </a:cubicBezTo>
                  <a:cubicBezTo>
                    <a:pt x="10921" y="18795"/>
                    <a:pt x="10921" y="18795"/>
                    <a:pt x="10921" y="18795"/>
                  </a:cubicBezTo>
                  <a:cubicBezTo>
                    <a:pt x="6796" y="18795"/>
                    <a:pt x="6796" y="18795"/>
                    <a:pt x="6796" y="18795"/>
                  </a:cubicBezTo>
                  <a:cubicBezTo>
                    <a:pt x="6310" y="18795"/>
                    <a:pt x="6067" y="18514"/>
                    <a:pt x="5825" y="18514"/>
                  </a:cubicBezTo>
                  <a:cubicBezTo>
                    <a:pt x="5582" y="17953"/>
                    <a:pt x="5825" y="17673"/>
                    <a:pt x="5825" y="16551"/>
                  </a:cubicBezTo>
                  <a:cubicBezTo>
                    <a:pt x="5825" y="11221"/>
                    <a:pt x="5825" y="11221"/>
                    <a:pt x="5825" y="11221"/>
                  </a:cubicBezTo>
                  <a:cubicBezTo>
                    <a:pt x="21600" y="11221"/>
                    <a:pt x="21600" y="11221"/>
                    <a:pt x="21600" y="11221"/>
                  </a:cubicBezTo>
                  <a:cubicBezTo>
                    <a:pt x="21600" y="7855"/>
                    <a:pt x="21600" y="7855"/>
                    <a:pt x="21600" y="7855"/>
                  </a:cubicBezTo>
                  <a:cubicBezTo>
                    <a:pt x="19173" y="7855"/>
                    <a:pt x="19173" y="7855"/>
                    <a:pt x="19173" y="7855"/>
                  </a:cubicBezTo>
                  <a:lnTo>
                    <a:pt x="19173" y="5610"/>
                  </a:lnTo>
                  <a:close/>
                  <a:moveTo>
                    <a:pt x="15533" y="7855"/>
                  </a:moveTo>
                  <a:cubicBezTo>
                    <a:pt x="6796" y="7855"/>
                    <a:pt x="6796" y="7855"/>
                    <a:pt x="6796" y="7855"/>
                  </a:cubicBezTo>
                  <a:cubicBezTo>
                    <a:pt x="6796" y="5610"/>
                    <a:pt x="6796" y="5610"/>
                    <a:pt x="6796" y="5610"/>
                  </a:cubicBezTo>
                  <a:cubicBezTo>
                    <a:pt x="15533" y="5610"/>
                    <a:pt x="15533" y="5610"/>
                    <a:pt x="15533" y="5610"/>
                  </a:cubicBezTo>
                  <a:lnTo>
                    <a:pt x="15533" y="7855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1" name="Freeform 7"/>
            <p:cNvSpPr/>
            <p:nvPr/>
          </p:nvSpPr>
          <p:spPr>
            <a:xfrm>
              <a:off x="734058" y="141929"/>
              <a:ext cx="77833" cy="44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42" y="14612"/>
                  </a:moveTo>
                  <a:cubicBezTo>
                    <a:pt x="15376" y="14612"/>
                    <a:pt x="13546" y="11435"/>
                    <a:pt x="12814" y="10165"/>
                  </a:cubicBezTo>
                  <a:cubicBezTo>
                    <a:pt x="15010" y="10165"/>
                    <a:pt x="15010" y="10165"/>
                    <a:pt x="15010" y="10165"/>
                  </a:cubicBezTo>
                  <a:cubicBezTo>
                    <a:pt x="16108" y="10165"/>
                    <a:pt x="16841" y="9529"/>
                    <a:pt x="17573" y="8894"/>
                  </a:cubicBezTo>
                  <a:cubicBezTo>
                    <a:pt x="18305" y="8259"/>
                    <a:pt x="18671" y="6988"/>
                    <a:pt x="19037" y="5718"/>
                  </a:cubicBezTo>
                  <a:cubicBezTo>
                    <a:pt x="19403" y="4447"/>
                    <a:pt x="19769" y="2541"/>
                    <a:pt x="20136" y="0"/>
                  </a:cubicBezTo>
                  <a:cubicBezTo>
                    <a:pt x="14278" y="0"/>
                    <a:pt x="14278" y="0"/>
                    <a:pt x="14278" y="0"/>
                  </a:cubicBezTo>
                  <a:cubicBezTo>
                    <a:pt x="13912" y="1906"/>
                    <a:pt x="13912" y="1906"/>
                    <a:pt x="13912" y="1906"/>
                  </a:cubicBezTo>
                  <a:cubicBezTo>
                    <a:pt x="13912" y="3176"/>
                    <a:pt x="13180" y="6353"/>
                    <a:pt x="12447" y="6353"/>
                  </a:cubicBezTo>
                  <a:cubicBezTo>
                    <a:pt x="11349" y="6353"/>
                    <a:pt x="11349" y="6353"/>
                    <a:pt x="11349" y="6353"/>
                  </a:cubicBezTo>
                  <a:cubicBezTo>
                    <a:pt x="6956" y="0"/>
                    <a:pt x="6956" y="0"/>
                    <a:pt x="69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420" y="17153"/>
                    <a:pt x="8420" y="17153"/>
                    <a:pt x="8420" y="17153"/>
                  </a:cubicBezTo>
                  <a:cubicBezTo>
                    <a:pt x="9153" y="18424"/>
                    <a:pt x="9885" y="19694"/>
                    <a:pt x="10251" y="20329"/>
                  </a:cubicBezTo>
                  <a:cubicBezTo>
                    <a:pt x="10617" y="20965"/>
                    <a:pt x="11349" y="20965"/>
                    <a:pt x="11715" y="20965"/>
                  </a:cubicBezTo>
                  <a:cubicBezTo>
                    <a:pt x="12447" y="21600"/>
                    <a:pt x="13546" y="21600"/>
                    <a:pt x="14644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5247"/>
                    <a:pt x="21600" y="15247"/>
                    <a:pt x="21600" y="15247"/>
                  </a:cubicBezTo>
                  <a:cubicBezTo>
                    <a:pt x="17939" y="15247"/>
                    <a:pt x="17939" y="15247"/>
                    <a:pt x="17939" y="15247"/>
                  </a:cubicBezTo>
                  <a:cubicBezTo>
                    <a:pt x="16841" y="15247"/>
                    <a:pt x="16475" y="15247"/>
                    <a:pt x="15742" y="14612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2" name="Freeform 8"/>
            <p:cNvSpPr/>
            <p:nvPr/>
          </p:nvSpPr>
          <p:spPr>
            <a:xfrm>
              <a:off x="834782" y="30521"/>
              <a:ext cx="61045" cy="41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8" y="0"/>
                  </a:moveTo>
                  <a:cubicBezTo>
                    <a:pt x="5165" y="0"/>
                    <a:pt x="5165" y="0"/>
                    <a:pt x="5165" y="0"/>
                  </a:cubicBezTo>
                  <a:cubicBezTo>
                    <a:pt x="3287" y="9058"/>
                    <a:pt x="3287" y="9058"/>
                    <a:pt x="3287" y="9058"/>
                  </a:cubicBezTo>
                  <a:cubicBezTo>
                    <a:pt x="3287" y="9755"/>
                    <a:pt x="1878" y="17419"/>
                    <a:pt x="939" y="17419"/>
                  </a:cubicBezTo>
                  <a:cubicBezTo>
                    <a:pt x="0" y="17419"/>
                    <a:pt x="0" y="17419"/>
                    <a:pt x="0" y="1741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4226" y="21600"/>
                    <a:pt x="4226" y="21600"/>
                    <a:pt x="4226" y="21600"/>
                  </a:cubicBezTo>
                  <a:cubicBezTo>
                    <a:pt x="6104" y="21600"/>
                    <a:pt x="7043" y="20903"/>
                    <a:pt x="7513" y="20903"/>
                  </a:cubicBezTo>
                  <a:cubicBezTo>
                    <a:pt x="8452" y="20206"/>
                    <a:pt x="8922" y="19510"/>
                    <a:pt x="8922" y="18813"/>
                  </a:cubicBezTo>
                  <a:cubicBezTo>
                    <a:pt x="9391" y="18116"/>
                    <a:pt x="9391" y="16723"/>
                    <a:pt x="9861" y="16026"/>
                  </a:cubicBezTo>
                  <a:cubicBezTo>
                    <a:pt x="21600" y="16026"/>
                    <a:pt x="21600" y="16026"/>
                    <a:pt x="21600" y="16026"/>
                  </a:cubicBezTo>
                  <a:cubicBezTo>
                    <a:pt x="21600" y="6271"/>
                    <a:pt x="21600" y="6271"/>
                    <a:pt x="21600" y="6271"/>
                  </a:cubicBezTo>
                  <a:cubicBezTo>
                    <a:pt x="11270" y="6271"/>
                    <a:pt x="11270" y="6271"/>
                    <a:pt x="11270" y="6271"/>
                  </a:cubicBezTo>
                  <a:lnTo>
                    <a:pt x="12678" y="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3" name="Freeform 9"/>
            <p:cNvSpPr/>
            <p:nvPr/>
          </p:nvSpPr>
          <p:spPr>
            <a:xfrm>
              <a:off x="836308" y="82409"/>
              <a:ext cx="59521" cy="10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" y="3828"/>
                  </a:moveTo>
                  <a:cubicBezTo>
                    <a:pt x="5280" y="3828"/>
                    <a:pt x="5280" y="3828"/>
                    <a:pt x="5280" y="3828"/>
                  </a:cubicBezTo>
                  <a:cubicBezTo>
                    <a:pt x="5280" y="7929"/>
                    <a:pt x="5280" y="7929"/>
                    <a:pt x="5280" y="7929"/>
                  </a:cubicBezTo>
                  <a:cubicBezTo>
                    <a:pt x="0" y="7929"/>
                    <a:pt x="0" y="7929"/>
                    <a:pt x="0" y="7929"/>
                  </a:cubicBezTo>
                  <a:cubicBezTo>
                    <a:pt x="1920" y="11484"/>
                    <a:pt x="1920" y="11484"/>
                    <a:pt x="1920" y="11484"/>
                  </a:cubicBezTo>
                  <a:cubicBezTo>
                    <a:pt x="5280" y="11484"/>
                    <a:pt x="5280" y="11484"/>
                    <a:pt x="5280" y="11484"/>
                  </a:cubicBezTo>
                  <a:cubicBezTo>
                    <a:pt x="5280" y="18592"/>
                    <a:pt x="5280" y="18592"/>
                    <a:pt x="5280" y="18592"/>
                  </a:cubicBezTo>
                  <a:cubicBezTo>
                    <a:pt x="5280" y="18866"/>
                    <a:pt x="5760" y="19413"/>
                    <a:pt x="5760" y="19959"/>
                  </a:cubicBezTo>
                  <a:cubicBezTo>
                    <a:pt x="6240" y="20233"/>
                    <a:pt x="6720" y="20780"/>
                    <a:pt x="7200" y="21053"/>
                  </a:cubicBezTo>
                  <a:cubicBezTo>
                    <a:pt x="7680" y="21600"/>
                    <a:pt x="9120" y="21600"/>
                    <a:pt x="11040" y="21600"/>
                  </a:cubicBezTo>
                  <a:cubicBezTo>
                    <a:pt x="19680" y="21600"/>
                    <a:pt x="19680" y="21600"/>
                    <a:pt x="19680" y="21600"/>
                  </a:cubicBezTo>
                  <a:cubicBezTo>
                    <a:pt x="19680" y="18592"/>
                    <a:pt x="19680" y="18592"/>
                    <a:pt x="19680" y="18592"/>
                  </a:cubicBezTo>
                  <a:cubicBezTo>
                    <a:pt x="15360" y="18592"/>
                    <a:pt x="15360" y="18592"/>
                    <a:pt x="15360" y="18592"/>
                  </a:cubicBezTo>
                  <a:cubicBezTo>
                    <a:pt x="14880" y="18592"/>
                    <a:pt x="13920" y="18592"/>
                    <a:pt x="13920" y="18319"/>
                  </a:cubicBezTo>
                  <a:cubicBezTo>
                    <a:pt x="13440" y="18319"/>
                    <a:pt x="13440" y="18046"/>
                    <a:pt x="13440" y="17499"/>
                  </a:cubicBezTo>
                  <a:cubicBezTo>
                    <a:pt x="13440" y="11484"/>
                    <a:pt x="13440" y="11484"/>
                    <a:pt x="13440" y="11484"/>
                  </a:cubicBezTo>
                  <a:cubicBezTo>
                    <a:pt x="21600" y="11484"/>
                    <a:pt x="21600" y="11484"/>
                    <a:pt x="21600" y="11484"/>
                  </a:cubicBezTo>
                  <a:cubicBezTo>
                    <a:pt x="21600" y="7929"/>
                    <a:pt x="21600" y="7929"/>
                    <a:pt x="21600" y="7929"/>
                  </a:cubicBezTo>
                  <a:cubicBezTo>
                    <a:pt x="13440" y="7929"/>
                    <a:pt x="13440" y="7929"/>
                    <a:pt x="13440" y="7929"/>
                  </a:cubicBezTo>
                  <a:cubicBezTo>
                    <a:pt x="13440" y="3828"/>
                    <a:pt x="13440" y="3828"/>
                    <a:pt x="13440" y="3828"/>
                  </a:cubicBezTo>
                  <a:cubicBezTo>
                    <a:pt x="21600" y="3828"/>
                    <a:pt x="21600" y="3828"/>
                    <a:pt x="21600" y="382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20" y="3828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4" name="Freeform 10"/>
            <p:cNvSpPr/>
            <p:nvPr/>
          </p:nvSpPr>
          <p:spPr>
            <a:xfrm>
              <a:off x="900405" y="30521"/>
              <a:ext cx="35102" cy="24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00" y="21600"/>
                  </a:moveTo>
                  <a:cubicBezTo>
                    <a:pt x="13600" y="21600"/>
                    <a:pt x="21600" y="21600"/>
                    <a:pt x="21600" y="21600"/>
                  </a:cubicBezTo>
                  <a:cubicBezTo>
                    <a:pt x="21600" y="15916"/>
                    <a:pt x="21600" y="15916"/>
                    <a:pt x="21600" y="15916"/>
                  </a:cubicBezTo>
                  <a:cubicBezTo>
                    <a:pt x="19200" y="15916"/>
                    <a:pt x="19200" y="15916"/>
                    <a:pt x="19200" y="15916"/>
                  </a:cubicBezTo>
                  <a:cubicBezTo>
                    <a:pt x="16800" y="15916"/>
                    <a:pt x="14400" y="7958"/>
                    <a:pt x="12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00" y="5684"/>
                    <a:pt x="4000" y="11368"/>
                    <a:pt x="4800" y="14779"/>
                  </a:cubicBezTo>
                  <a:cubicBezTo>
                    <a:pt x="8000" y="20463"/>
                    <a:pt x="11200" y="21600"/>
                    <a:pt x="13600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5" name="Freeform 11"/>
            <p:cNvSpPr/>
            <p:nvPr/>
          </p:nvSpPr>
          <p:spPr>
            <a:xfrm>
              <a:off x="952293" y="30521"/>
              <a:ext cx="35102" cy="24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00" y="21600"/>
                  </a:moveTo>
                  <a:cubicBezTo>
                    <a:pt x="10400" y="21600"/>
                    <a:pt x="13600" y="20463"/>
                    <a:pt x="16800" y="14779"/>
                  </a:cubicBezTo>
                  <a:cubicBezTo>
                    <a:pt x="17600" y="11368"/>
                    <a:pt x="19200" y="5684"/>
                    <a:pt x="21600" y="0"/>
                  </a:cubicBezTo>
                  <a:cubicBezTo>
                    <a:pt x="9600" y="0"/>
                    <a:pt x="9600" y="0"/>
                    <a:pt x="9600" y="0"/>
                  </a:cubicBezTo>
                  <a:cubicBezTo>
                    <a:pt x="7200" y="7958"/>
                    <a:pt x="4800" y="15916"/>
                    <a:pt x="2400" y="15916"/>
                  </a:cubicBezTo>
                  <a:cubicBezTo>
                    <a:pt x="0" y="15916"/>
                    <a:pt x="0" y="15916"/>
                    <a:pt x="0" y="1591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8000" y="21600"/>
                    <a:pt x="8000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6" name="Freeform 12"/>
            <p:cNvSpPr/>
            <p:nvPr/>
          </p:nvSpPr>
          <p:spPr>
            <a:xfrm>
              <a:off x="898879" y="134298"/>
              <a:ext cx="42732" cy="52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7" extrusionOk="0">
                  <a:moveTo>
                    <a:pt x="7425" y="10800"/>
                  </a:moveTo>
                  <a:cubicBezTo>
                    <a:pt x="7425" y="10800"/>
                    <a:pt x="5400" y="18900"/>
                    <a:pt x="2025" y="18900"/>
                  </a:cubicBezTo>
                  <a:cubicBezTo>
                    <a:pt x="0" y="18900"/>
                    <a:pt x="0" y="18900"/>
                    <a:pt x="0" y="18900"/>
                  </a:cubicBezTo>
                  <a:cubicBezTo>
                    <a:pt x="1350" y="21060"/>
                    <a:pt x="1350" y="21060"/>
                    <a:pt x="1350" y="21060"/>
                  </a:cubicBezTo>
                  <a:cubicBezTo>
                    <a:pt x="7425" y="21060"/>
                    <a:pt x="7425" y="21060"/>
                    <a:pt x="7425" y="21060"/>
                  </a:cubicBezTo>
                  <a:cubicBezTo>
                    <a:pt x="7425" y="21060"/>
                    <a:pt x="13500" y="21600"/>
                    <a:pt x="16200" y="17820"/>
                  </a:cubicBezTo>
                  <a:cubicBezTo>
                    <a:pt x="17550" y="14580"/>
                    <a:pt x="20250" y="4320"/>
                    <a:pt x="21600" y="0"/>
                  </a:cubicBezTo>
                  <a:cubicBezTo>
                    <a:pt x="10125" y="0"/>
                    <a:pt x="10125" y="0"/>
                    <a:pt x="10125" y="0"/>
                  </a:cubicBezTo>
                  <a:lnTo>
                    <a:pt x="7425" y="1080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7" name="Freeform 13"/>
            <p:cNvSpPr/>
            <p:nvPr/>
          </p:nvSpPr>
          <p:spPr>
            <a:xfrm>
              <a:off x="903458" y="59518"/>
              <a:ext cx="85462" cy="126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1" extrusionOk="0">
                  <a:moveTo>
                    <a:pt x="16364" y="18260"/>
                  </a:moveTo>
                  <a:cubicBezTo>
                    <a:pt x="16364" y="11357"/>
                    <a:pt x="16364" y="11357"/>
                    <a:pt x="16364" y="11357"/>
                  </a:cubicBezTo>
                  <a:cubicBezTo>
                    <a:pt x="17018" y="11357"/>
                    <a:pt x="17018" y="11357"/>
                    <a:pt x="17018" y="11357"/>
                  </a:cubicBezTo>
                  <a:cubicBezTo>
                    <a:pt x="18655" y="11357"/>
                    <a:pt x="19964" y="11134"/>
                    <a:pt x="20291" y="10466"/>
                  </a:cubicBezTo>
                  <a:cubicBezTo>
                    <a:pt x="20945" y="10021"/>
                    <a:pt x="20945" y="9353"/>
                    <a:pt x="20945" y="8685"/>
                  </a:cubicBezTo>
                  <a:cubicBezTo>
                    <a:pt x="20945" y="0"/>
                    <a:pt x="20945" y="0"/>
                    <a:pt x="2094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57"/>
                    <a:pt x="0" y="11357"/>
                    <a:pt x="0" y="11357"/>
                  </a:cubicBezTo>
                  <a:cubicBezTo>
                    <a:pt x="11455" y="11357"/>
                    <a:pt x="11455" y="11357"/>
                    <a:pt x="11455" y="11357"/>
                  </a:cubicBezTo>
                  <a:cubicBezTo>
                    <a:pt x="11455" y="18482"/>
                    <a:pt x="11455" y="18482"/>
                    <a:pt x="11455" y="18482"/>
                  </a:cubicBezTo>
                  <a:cubicBezTo>
                    <a:pt x="11455" y="21600"/>
                    <a:pt x="16036" y="21377"/>
                    <a:pt x="16036" y="21377"/>
                  </a:cubicBezTo>
                  <a:cubicBezTo>
                    <a:pt x="21600" y="21377"/>
                    <a:pt x="21600" y="21377"/>
                    <a:pt x="21600" y="21377"/>
                  </a:cubicBezTo>
                  <a:cubicBezTo>
                    <a:pt x="21600" y="19819"/>
                    <a:pt x="21600" y="19819"/>
                    <a:pt x="21600" y="19819"/>
                  </a:cubicBezTo>
                  <a:cubicBezTo>
                    <a:pt x="18655" y="19819"/>
                    <a:pt x="18655" y="19819"/>
                    <a:pt x="18655" y="19819"/>
                  </a:cubicBezTo>
                  <a:cubicBezTo>
                    <a:pt x="16364" y="19819"/>
                    <a:pt x="16364" y="18260"/>
                    <a:pt x="16364" y="18260"/>
                  </a:cubicBezTo>
                  <a:moveTo>
                    <a:pt x="15709" y="7571"/>
                  </a:moveTo>
                  <a:cubicBezTo>
                    <a:pt x="15709" y="7794"/>
                    <a:pt x="15709" y="8016"/>
                    <a:pt x="15382" y="8239"/>
                  </a:cubicBezTo>
                  <a:cubicBezTo>
                    <a:pt x="15382" y="8239"/>
                    <a:pt x="15055" y="8462"/>
                    <a:pt x="14727" y="8462"/>
                  </a:cubicBezTo>
                  <a:cubicBezTo>
                    <a:pt x="5564" y="8462"/>
                    <a:pt x="5564" y="8462"/>
                    <a:pt x="5564" y="8462"/>
                  </a:cubicBezTo>
                  <a:cubicBezTo>
                    <a:pt x="5564" y="3118"/>
                    <a:pt x="5564" y="3118"/>
                    <a:pt x="5564" y="3118"/>
                  </a:cubicBezTo>
                  <a:cubicBezTo>
                    <a:pt x="15709" y="3118"/>
                    <a:pt x="15709" y="3118"/>
                    <a:pt x="15709" y="3118"/>
                  </a:cubicBezTo>
                  <a:lnTo>
                    <a:pt x="15709" y="7571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8" name="Freeform 14"/>
            <p:cNvSpPr/>
            <p:nvPr/>
          </p:nvSpPr>
          <p:spPr>
            <a:xfrm>
              <a:off x="660805" y="33573"/>
              <a:ext cx="149560" cy="152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73" y="6331"/>
                  </a:moveTo>
                  <a:cubicBezTo>
                    <a:pt x="20849" y="6145"/>
                    <a:pt x="21224" y="5772"/>
                    <a:pt x="21412" y="5400"/>
                  </a:cubicBezTo>
                  <a:cubicBezTo>
                    <a:pt x="21412" y="5028"/>
                    <a:pt x="21600" y="4283"/>
                    <a:pt x="21600" y="35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4883" y="2421"/>
                    <a:pt x="4883" y="2421"/>
                    <a:pt x="4883" y="2421"/>
                  </a:cubicBezTo>
                  <a:cubicBezTo>
                    <a:pt x="18595" y="2421"/>
                    <a:pt x="18595" y="2421"/>
                    <a:pt x="18595" y="2421"/>
                  </a:cubicBezTo>
                  <a:cubicBezTo>
                    <a:pt x="18595" y="3538"/>
                    <a:pt x="18595" y="3538"/>
                    <a:pt x="18595" y="3538"/>
                  </a:cubicBezTo>
                  <a:cubicBezTo>
                    <a:pt x="18595" y="4097"/>
                    <a:pt x="18219" y="4283"/>
                    <a:pt x="17843" y="4283"/>
                  </a:cubicBezTo>
                  <a:cubicBezTo>
                    <a:pt x="4320" y="4283"/>
                    <a:pt x="4320" y="4283"/>
                    <a:pt x="4320" y="4283"/>
                  </a:cubicBezTo>
                  <a:cubicBezTo>
                    <a:pt x="4320" y="2793"/>
                    <a:pt x="4320" y="2793"/>
                    <a:pt x="4320" y="2793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27" y="18993"/>
                    <a:pt x="1127" y="18993"/>
                    <a:pt x="1127" y="18993"/>
                  </a:cubicBezTo>
                  <a:cubicBezTo>
                    <a:pt x="1127" y="19738"/>
                    <a:pt x="1127" y="20110"/>
                    <a:pt x="1127" y="20297"/>
                  </a:cubicBezTo>
                  <a:cubicBezTo>
                    <a:pt x="939" y="20483"/>
                    <a:pt x="939" y="20669"/>
                    <a:pt x="563" y="20669"/>
                  </a:cubicBezTo>
                  <a:cubicBezTo>
                    <a:pt x="0" y="20669"/>
                    <a:pt x="0" y="20669"/>
                    <a:pt x="0" y="20669"/>
                  </a:cubicBezTo>
                  <a:cubicBezTo>
                    <a:pt x="376" y="21600"/>
                    <a:pt x="376" y="21600"/>
                    <a:pt x="376" y="21600"/>
                  </a:cubicBezTo>
                  <a:cubicBezTo>
                    <a:pt x="1315" y="21600"/>
                    <a:pt x="1315" y="21600"/>
                    <a:pt x="1315" y="21600"/>
                  </a:cubicBezTo>
                  <a:cubicBezTo>
                    <a:pt x="2254" y="21600"/>
                    <a:pt x="2817" y="21600"/>
                    <a:pt x="3193" y="21414"/>
                  </a:cubicBezTo>
                  <a:cubicBezTo>
                    <a:pt x="3757" y="21041"/>
                    <a:pt x="3944" y="20669"/>
                    <a:pt x="4132" y="20110"/>
                  </a:cubicBezTo>
                  <a:cubicBezTo>
                    <a:pt x="4132" y="19552"/>
                    <a:pt x="4320" y="18807"/>
                    <a:pt x="4320" y="17876"/>
                  </a:cubicBezTo>
                  <a:cubicBezTo>
                    <a:pt x="4320" y="6703"/>
                    <a:pt x="4320" y="6703"/>
                    <a:pt x="4320" y="6703"/>
                  </a:cubicBezTo>
                  <a:cubicBezTo>
                    <a:pt x="18595" y="6703"/>
                    <a:pt x="18595" y="6703"/>
                    <a:pt x="18595" y="6703"/>
                  </a:cubicBezTo>
                  <a:cubicBezTo>
                    <a:pt x="19346" y="6703"/>
                    <a:pt x="19910" y="6517"/>
                    <a:pt x="20473" y="6331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9" name="Freeform 15"/>
            <p:cNvSpPr/>
            <p:nvPr/>
          </p:nvSpPr>
          <p:spPr>
            <a:xfrm>
              <a:off x="393736" y="30521"/>
              <a:ext cx="73254" cy="6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904"/>
                    <a:pt x="21600" y="16904"/>
                    <a:pt x="21600" y="16904"/>
                  </a:cubicBezTo>
                  <a:cubicBezTo>
                    <a:pt x="9643" y="16904"/>
                    <a:pt x="9643" y="16904"/>
                    <a:pt x="9643" y="16904"/>
                  </a:cubicBezTo>
                  <a:cubicBezTo>
                    <a:pt x="7329" y="16904"/>
                    <a:pt x="7329" y="13617"/>
                    <a:pt x="7329" y="13617"/>
                  </a:cubicBezTo>
                  <a:cubicBezTo>
                    <a:pt x="7329" y="7983"/>
                    <a:pt x="7329" y="7983"/>
                    <a:pt x="7329" y="7983"/>
                  </a:cubicBezTo>
                  <a:cubicBezTo>
                    <a:pt x="21214" y="7983"/>
                    <a:pt x="21214" y="7983"/>
                    <a:pt x="21214" y="7983"/>
                  </a:cubicBezTo>
                  <a:cubicBezTo>
                    <a:pt x="21214" y="3287"/>
                    <a:pt x="21214" y="3287"/>
                    <a:pt x="21214" y="3287"/>
                  </a:cubicBezTo>
                  <a:cubicBezTo>
                    <a:pt x="7329" y="3287"/>
                    <a:pt x="7329" y="3287"/>
                    <a:pt x="7329" y="3287"/>
                  </a:cubicBezTo>
                  <a:cubicBezTo>
                    <a:pt x="7329" y="0"/>
                    <a:pt x="7329" y="0"/>
                    <a:pt x="73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8452"/>
                    <a:pt x="0" y="15026"/>
                  </a:cubicBezTo>
                  <a:cubicBezTo>
                    <a:pt x="0" y="21130"/>
                    <a:pt x="4629" y="21600"/>
                    <a:pt x="4629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0" name="Freeform 16"/>
            <p:cNvSpPr/>
            <p:nvPr/>
          </p:nvSpPr>
          <p:spPr>
            <a:xfrm>
              <a:off x="315905" y="30521"/>
              <a:ext cx="73254" cy="61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6904"/>
                    <a:pt x="21600" y="16904"/>
                    <a:pt x="21600" y="16904"/>
                  </a:cubicBezTo>
                  <a:cubicBezTo>
                    <a:pt x="17743" y="16904"/>
                    <a:pt x="17743" y="16904"/>
                    <a:pt x="17743" y="16904"/>
                  </a:cubicBezTo>
                  <a:cubicBezTo>
                    <a:pt x="17743" y="7983"/>
                    <a:pt x="17743" y="7983"/>
                    <a:pt x="17743" y="7983"/>
                  </a:cubicBezTo>
                  <a:cubicBezTo>
                    <a:pt x="21600" y="7983"/>
                    <a:pt x="21600" y="7983"/>
                    <a:pt x="21600" y="7983"/>
                  </a:cubicBezTo>
                  <a:cubicBezTo>
                    <a:pt x="21600" y="3287"/>
                    <a:pt x="21600" y="3287"/>
                    <a:pt x="21600" y="3287"/>
                  </a:cubicBezTo>
                  <a:cubicBezTo>
                    <a:pt x="17743" y="3287"/>
                    <a:pt x="17743" y="3287"/>
                    <a:pt x="17743" y="3287"/>
                  </a:cubicBezTo>
                  <a:cubicBezTo>
                    <a:pt x="17743" y="0"/>
                    <a:pt x="17743" y="0"/>
                    <a:pt x="17743" y="0"/>
                  </a:cubicBezTo>
                  <a:cubicBezTo>
                    <a:pt x="10029" y="0"/>
                    <a:pt x="10029" y="0"/>
                    <a:pt x="10029" y="0"/>
                  </a:cubicBezTo>
                  <a:cubicBezTo>
                    <a:pt x="10029" y="16904"/>
                    <a:pt x="10029" y="16904"/>
                    <a:pt x="10029" y="16904"/>
                  </a:cubicBezTo>
                  <a:cubicBezTo>
                    <a:pt x="9257" y="16904"/>
                    <a:pt x="9257" y="16904"/>
                    <a:pt x="9257" y="16904"/>
                  </a:cubicBezTo>
                  <a:cubicBezTo>
                    <a:pt x="6557" y="16904"/>
                    <a:pt x="6943" y="13617"/>
                    <a:pt x="6943" y="13617"/>
                  </a:cubicBezTo>
                  <a:cubicBezTo>
                    <a:pt x="6943" y="1409"/>
                    <a:pt x="6943" y="1409"/>
                    <a:pt x="6943" y="1409"/>
                  </a:cubicBezTo>
                  <a:cubicBezTo>
                    <a:pt x="0" y="1409"/>
                    <a:pt x="0" y="1409"/>
                    <a:pt x="0" y="1409"/>
                  </a:cubicBezTo>
                  <a:cubicBezTo>
                    <a:pt x="0" y="15026"/>
                    <a:pt x="0" y="15026"/>
                    <a:pt x="0" y="15026"/>
                  </a:cubicBezTo>
                  <a:cubicBezTo>
                    <a:pt x="0" y="21130"/>
                    <a:pt x="4629" y="21600"/>
                    <a:pt x="4629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1" name="Freeform 17"/>
            <p:cNvSpPr/>
            <p:nvPr/>
          </p:nvSpPr>
          <p:spPr>
            <a:xfrm>
              <a:off x="315905" y="96145"/>
              <a:ext cx="150668" cy="9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5" h="21600" extrusionOk="0">
                  <a:moveTo>
                    <a:pt x="19385" y="12071"/>
                  </a:moveTo>
                  <a:cubicBezTo>
                    <a:pt x="20862" y="12071"/>
                    <a:pt x="21600" y="10482"/>
                    <a:pt x="21231" y="8259"/>
                  </a:cubicBezTo>
                  <a:cubicBezTo>
                    <a:pt x="21231" y="8259"/>
                    <a:pt x="19938" y="3812"/>
                    <a:pt x="19938" y="3812"/>
                  </a:cubicBezTo>
                  <a:cubicBezTo>
                    <a:pt x="16615" y="3812"/>
                    <a:pt x="16615" y="3812"/>
                    <a:pt x="16615" y="3812"/>
                  </a:cubicBezTo>
                  <a:cubicBezTo>
                    <a:pt x="17723" y="7941"/>
                    <a:pt x="17723" y="7941"/>
                    <a:pt x="17723" y="7941"/>
                  </a:cubicBezTo>
                  <a:cubicBezTo>
                    <a:pt x="17908" y="8576"/>
                    <a:pt x="17723" y="8894"/>
                    <a:pt x="17354" y="9212"/>
                  </a:cubicBezTo>
                  <a:cubicBezTo>
                    <a:pt x="10338" y="9212"/>
                    <a:pt x="10338" y="9212"/>
                    <a:pt x="10338" y="9212"/>
                  </a:cubicBezTo>
                  <a:cubicBezTo>
                    <a:pt x="13477" y="6988"/>
                    <a:pt x="16615" y="4129"/>
                    <a:pt x="18277" y="0"/>
                  </a:cubicBezTo>
                  <a:cubicBezTo>
                    <a:pt x="13292" y="0"/>
                    <a:pt x="13292" y="0"/>
                    <a:pt x="13292" y="0"/>
                  </a:cubicBezTo>
                  <a:cubicBezTo>
                    <a:pt x="12369" y="1588"/>
                    <a:pt x="11446" y="2859"/>
                    <a:pt x="10338" y="4129"/>
                  </a:cubicBezTo>
                  <a:cubicBezTo>
                    <a:pt x="7385" y="4129"/>
                    <a:pt x="7385" y="4129"/>
                    <a:pt x="7385" y="4129"/>
                  </a:cubicBezTo>
                  <a:cubicBezTo>
                    <a:pt x="9415" y="1906"/>
                    <a:pt x="10523" y="0"/>
                    <a:pt x="10523" y="0"/>
                  </a:cubicBezTo>
                  <a:cubicBezTo>
                    <a:pt x="5723" y="0"/>
                    <a:pt x="5723" y="0"/>
                    <a:pt x="5723" y="0"/>
                  </a:cubicBezTo>
                  <a:cubicBezTo>
                    <a:pt x="4431" y="3494"/>
                    <a:pt x="185" y="4129"/>
                    <a:pt x="185" y="4129"/>
                  </a:cubicBezTo>
                  <a:cubicBezTo>
                    <a:pt x="185" y="4129"/>
                    <a:pt x="738" y="6988"/>
                    <a:pt x="923" y="6988"/>
                  </a:cubicBezTo>
                  <a:cubicBezTo>
                    <a:pt x="6646" y="6988"/>
                    <a:pt x="6646" y="6988"/>
                    <a:pt x="6646" y="6988"/>
                  </a:cubicBezTo>
                  <a:cubicBezTo>
                    <a:pt x="3138" y="9212"/>
                    <a:pt x="0" y="9212"/>
                    <a:pt x="0" y="9212"/>
                  </a:cubicBezTo>
                  <a:cubicBezTo>
                    <a:pt x="738" y="12071"/>
                    <a:pt x="738" y="12071"/>
                    <a:pt x="738" y="12071"/>
                  </a:cubicBezTo>
                  <a:cubicBezTo>
                    <a:pt x="9046" y="12071"/>
                    <a:pt x="9046" y="12071"/>
                    <a:pt x="9046" y="12071"/>
                  </a:cubicBezTo>
                  <a:cubicBezTo>
                    <a:pt x="9046" y="18106"/>
                    <a:pt x="9046" y="18106"/>
                    <a:pt x="9046" y="18106"/>
                  </a:cubicBezTo>
                  <a:cubicBezTo>
                    <a:pt x="9046" y="18106"/>
                    <a:pt x="9046" y="19694"/>
                    <a:pt x="7938" y="19694"/>
                  </a:cubicBezTo>
                  <a:cubicBezTo>
                    <a:pt x="7015" y="19694"/>
                    <a:pt x="6646" y="19694"/>
                    <a:pt x="6646" y="19694"/>
                  </a:cubicBezTo>
                  <a:cubicBezTo>
                    <a:pt x="7015" y="21600"/>
                    <a:pt x="7015" y="21600"/>
                    <a:pt x="7015" y="21600"/>
                  </a:cubicBezTo>
                  <a:cubicBezTo>
                    <a:pt x="11077" y="21600"/>
                    <a:pt x="11077" y="21600"/>
                    <a:pt x="11077" y="21600"/>
                  </a:cubicBezTo>
                  <a:cubicBezTo>
                    <a:pt x="11077" y="21600"/>
                    <a:pt x="12738" y="21600"/>
                    <a:pt x="12738" y="18106"/>
                  </a:cubicBezTo>
                  <a:cubicBezTo>
                    <a:pt x="12738" y="12071"/>
                    <a:pt x="12738" y="12071"/>
                    <a:pt x="12738" y="12071"/>
                  </a:cubicBezTo>
                  <a:cubicBezTo>
                    <a:pt x="18462" y="12071"/>
                    <a:pt x="18462" y="12071"/>
                    <a:pt x="18462" y="12071"/>
                  </a:cubicBezTo>
                  <a:lnTo>
                    <a:pt x="19385" y="12071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2" name="Freeform 18"/>
            <p:cNvSpPr/>
            <p:nvPr/>
          </p:nvSpPr>
          <p:spPr>
            <a:xfrm>
              <a:off x="314374" y="151084"/>
              <a:ext cx="50363" cy="3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0523" y="0"/>
                    <a:pt x="10523" y="0"/>
                    <a:pt x="10523" y="0"/>
                  </a:cubicBezTo>
                  <a:cubicBezTo>
                    <a:pt x="10523" y="0"/>
                    <a:pt x="8308" y="13292"/>
                    <a:pt x="2769" y="16615"/>
                  </a:cubicBezTo>
                  <a:cubicBezTo>
                    <a:pt x="2215" y="17446"/>
                    <a:pt x="0" y="17446"/>
                    <a:pt x="0" y="17446"/>
                  </a:cubicBezTo>
                  <a:cubicBezTo>
                    <a:pt x="1108" y="21600"/>
                    <a:pt x="1108" y="21600"/>
                    <a:pt x="11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18277" y="21600"/>
                    <a:pt x="21600" y="0"/>
                    <a:pt x="21600" y="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3" name="Freeform 19"/>
            <p:cNvSpPr/>
            <p:nvPr/>
          </p:nvSpPr>
          <p:spPr>
            <a:xfrm>
              <a:off x="416623" y="151084"/>
              <a:ext cx="53415" cy="35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17600"/>
                    <a:pt x="21600" y="17600"/>
                    <a:pt x="21600" y="17600"/>
                  </a:cubicBezTo>
                  <a:cubicBezTo>
                    <a:pt x="21600" y="17600"/>
                    <a:pt x="19440" y="16800"/>
                    <a:pt x="18360" y="16800"/>
                  </a:cubicBezTo>
                  <a:cubicBezTo>
                    <a:pt x="13500" y="13600"/>
                    <a:pt x="11340" y="0"/>
                    <a:pt x="113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780" y="21600"/>
                    <a:pt x="1350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4" name="Freeform 20"/>
            <p:cNvSpPr/>
            <p:nvPr/>
          </p:nvSpPr>
          <p:spPr>
            <a:xfrm>
              <a:off x="488352" y="30521"/>
              <a:ext cx="155664" cy="15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16155" y="17970"/>
                  </a:moveTo>
                  <a:cubicBezTo>
                    <a:pt x="16155" y="10709"/>
                    <a:pt x="16155" y="10709"/>
                    <a:pt x="16155" y="10709"/>
                  </a:cubicBezTo>
                  <a:cubicBezTo>
                    <a:pt x="21237" y="10709"/>
                    <a:pt x="21237" y="10709"/>
                    <a:pt x="21237" y="10709"/>
                  </a:cubicBezTo>
                  <a:cubicBezTo>
                    <a:pt x="21237" y="9076"/>
                    <a:pt x="21237" y="9076"/>
                    <a:pt x="21237" y="9076"/>
                  </a:cubicBezTo>
                  <a:cubicBezTo>
                    <a:pt x="12706" y="9076"/>
                    <a:pt x="12706" y="9076"/>
                    <a:pt x="12706" y="9076"/>
                  </a:cubicBezTo>
                  <a:cubicBezTo>
                    <a:pt x="12706" y="0"/>
                    <a:pt x="12706" y="0"/>
                    <a:pt x="12706" y="0"/>
                  </a:cubicBezTo>
                  <a:cubicBezTo>
                    <a:pt x="8531" y="0"/>
                    <a:pt x="8531" y="0"/>
                    <a:pt x="8531" y="0"/>
                  </a:cubicBezTo>
                  <a:cubicBezTo>
                    <a:pt x="8531" y="9076"/>
                    <a:pt x="8531" y="9076"/>
                    <a:pt x="8531" y="9076"/>
                  </a:cubicBezTo>
                  <a:cubicBezTo>
                    <a:pt x="0" y="9076"/>
                    <a:pt x="0" y="9076"/>
                    <a:pt x="0" y="9076"/>
                  </a:cubicBezTo>
                  <a:cubicBezTo>
                    <a:pt x="545" y="10709"/>
                    <a:pt x="545" y="10709"/>
                    <a:pt x="545" y="10709"/>
                  </a:cubicBezTo>
                  <a:cubicBezTo>
                    <a:pt x="5264" y="10709"/>
                    <a:pt x="5264" y="10709"/>
                    <a:pt x="5264" y="10709"/>
                  </a:cubicBezTo>
                  <a:cubicBezTo>
                    <a:pt x="3993" y="16699"/>
                    <a:pt x="3993" y="16699"/>
                    <a:pt x="3993" y="16699"/>
                  </a:cubicBezTo>
                  <a:cubicBezTo>
                    <a:pt x="3993" y="16699"/>
                    <a:pt x="3086" y="20511"/>
                    <a:pt x="1634" y="20511"/>
                  </a:cubicBezTo>
                  <a:cubicBezTo>
                    <a:pt x="182" y="20511"/>
                    <a:pt x="182" y="20511"/>
                    <a:pt x="182" y="20511"/>
                  </a:cubicBezTo>
                  <a:cubicBezTo>
                    <a:pt x="545" y="21418"/>
                    <a:pt x="545" y="21418"/>
                    <a:pt x="545" y="21418"/>
                  </a:cubicBezTo>
                  <a:cubicBezTo>
                    <a:pt x="3993" y="21418"/>
                    <a:pt x="3993" y="21418"/>
                    <a:pt x="3993" y="21418"/>
                  </a:cubicBezTo>
                  <a:cubicBezTo>
                    <a:pt x="3993" y="21418"/>
                    <a:pt x="6353" y="21600"/>
                    <a:pt x="7261" y="19785"/>
                  </a:cubicBezTo>
                  <a:cubicBezTo>
                    <a:pt x="7987" y="17970"/>
                    <a:pt x="9257" y="11254"/>
                    <a:pt x="9257" y="10709"/>
                  </a:cubicBezTo>
                  <a:cubicBezTo>
                    <a:pt x="12343" y="10709"/>
                    <a:pt x="12343" y="10709"/>
                    <a:pt x="12343" y="10709"/>
                  </a:cubicBezTo>
                  <a:cubicBezTo>
                    <a:pt x="12343" y="18151"/>
                    <a:pt x="12343" y="18151"/>
                    <a:pt x="12343" y="18151"/>
                  </a:cubicBezTo>
                  <a:cubicBezTo>
                    <a:pt x="12343" y="21600"/>
                    <a:pt x="15973" y="21418"/>
                    <a:pt x="15973" y="21418"/>
                  </a:cubicBezTo>
                  <a:cubicBezTo>
                    <a:pt x="21600" y="21418"/>
                    <a:pt x="21600" y="21418"/>
                    <a:pt x="21600" y="21418"/>
                  </a:cubicBezTo>
                  <a:cubicBezTo>
                    <a:pt x="21600" y="19603"/>
                    <a:pt x="21600" y="19603"/>
                    <a:pt x="21600" y="19603"/>
                  </a:cubicBezTo>
                  <a:cubicBezTo>
                    <a:pt x="17970" y="19603"/>
                    <a:pt x="17970" y="19603"/>
                    <a:pt x="17970" y="19603"/>
                  </a:cubicBezTo>
                  <a:cubicBezTo>
                    <a:pt x="16155" y="19603"/>
                    <a:pt x="16155" y="17970"/>
                    <a:pt x="16155" y="1797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5" name="Freeform 21"/>
            <p:cNvSpPr/>
            <p:nvPr/>
          </p:nvSpPr>
          <p:spPr>
            <a:xfrm>
              <a:off x="491404" y="32048"/>
              <a:ext cx="56468" cy="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7" y="21600"/>
                  </a:moveTo>
                  <a:cubicBezTo>
                    <a:pt x="15070" y="21600"/>
                    <a:pt x="21600" y="21600"/>
                    <a:pt x="21600" y="21600"/>
                  </a:cubicBezTo>
                  <a:cubicBezTo>
                    <a:pt x="21600" y="18586"/>
                    <a:pt x="21600" y="18586"/>
                    <a:pt x="21600" y="18586"/>
                  </a:cubicBezTo>
                  <a:cubicBezTo>
                    <a:pt x="19591" y="18586"/>
                    <a:pt x="19591" y="18586"/>
                    <a:pt x="19591" y="18586"/>
                  </a:cubicBezTo>
                  <a:cubicBezTo>
                    <a:pt x="16577" y="18586"/>
                    <a:pt x="10549" y="0"/>
                    <a:pt x="105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023" y="13563"/>
                    <a:pt x="7535" y="17581"/>
                  </a:cubicBezTo>
                  <a:cubicBezTo>
                    <a:pt x="10047" y="21098"/>
                    <a:pt x="12558" y="21600"/>
                    <a:pt x="14567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6" name="Freeform 22"/>
            <p:cNvSpPr/>
            <p:nvPr/>
          </p:nvSpPr>
          <p:spPr>
            <a:xfrm>
              <a:off x="582970" y="32048"/>
              <a:ext cx="56468" cy="56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33" y="21600"/>
                  </a:moveTo>
                  <a:cubicBezTo>
                    <a:pt x="9042" y="21600"/>
                    <a:pt x="11553" y="21098"/>
                    <a:pt x="14065" y="17581"/>
                  </a:cubicBezTo>
                  <a:cubicBezTo>
                    <a:pt x="16577" y="13563"/>
                    <a:pt x="21600" y="0"/>
                    <a:pt x="21600" y="0"/>
                  </a:cubicBezTo>
                  <a:cubicBezTo>
                    <a:pt x="11051" y="0"/>
                    <a:pt x="11051" y="0"/>
                    <a:pt x="11051" y="0"/>
                  </a:cubicBezTo>
                  <a:cubicBezTo>
                    <a:pt x="11051" y="0"/>
                    <a:pt x="5023" y="18586"/>
                    <a:pt x="2009" y="18586"/>
                  </a:cubicBezTo>
                  <a:cubicBezTo>
                    <a:pt x="0" y="18586"/>
                    <a:pt x="0" y="18586"/>
                    <a:pt x="0" y="1858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6530" y="21600"/>
                    <a:pt x="7033" y="2160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7" name="Freeform 23"/>
            <p:cNvSpPr/>
            <p:nvPr/>
          </p:nvSpPr>
          <p:spPr>
            <a:xfrm>
              <a:off x="315907" y="209077"/>
              <a:ext cx="39679" cy="4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60" y="15055"/>
                  </a:moveTo>
                  <a:cubicBezTo>
                    <a:pt x="16560" y="16364"/>
                    <a:pt x="15840" y="17018"/>
                    <a:pt x="15120" y="17673"/>
                  </a:cubicBezTo>
                  <a:cubicBezTo>
                    <a:pt x="14400" y="18327"/>
                    <a:pt x="12960" y="18327"/>
                    <a:pt x="11520" y="18327"/>
                  </a:cubicBezTo>
                  <a:cubicBezTo>
                    <a:pt x="10080" y="18327"/>
                    <a:pt x="8640" y="18327"/>
                    <a:pt x="7920" y="17673"/>
                  </a:cubicBezTo>
                  <a:cubicBezTo>
                    <a:pt x="7200" y="17018"/>
                    <a:pt x="6480" y="16364"/>
                    <a:pt x="6480" y="15055"/>
                  </a:cubicBezTo>
                  <a:cubicBezTo>
                    <a:pt x="6480" y="0"/>
                    <a:pt x="6480" y="0"/>
                    <a:pt x="64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17018"/>
                    <a:pt x="720" y="18327"/>
                    <a:pt x="2880" y="19636"/>
                  </a:cubicBezTo>
                  <a:cubicBezTo>
                    <a:pt x="4320" y="20945"/>
                    <a:pt x="7200" y="21600"/>
                    <a:pt x="10800" y="21600"/>
                  </a:cubicBezTo>
                  <a:cubicBezTo>
                    <a:pt x="14400" y="21600"/>
                    <a:pt x="17280" y="20945"/>
                    <a:pt x="18720" y="19636"/>
                  </a:cubicBezTo>
                  <a:cubicBezTo>
                    <a:pt x="20160" y="18982"/>
                    <a:pt x="21600" y="17018"/>
                    <a:pt x="21600" y="15055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6560" y="0"/>
                    <a:pt x="16560" y="0"/>
                    <a:pt x="16560" y="0"/>
                  </a:cubicBezTo>
                  <a:lnTo>
                    <a:pt x="16560" y="15055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8" name="Rectangle 24"/>
            <p:cNvSpPr/>
            <p:nvPr/>
          </p:nvSpPr>
          <p:spPr>
            <a:xfrm>
              <a:off x="582730" y="209077"/>
              <a:ext cx="12701" cy="44259"/>
            </a:xfrm>
            <a:prstGeom prst="rect">
              <a:avLst/>
            </a:pr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49" name="Freeform 25"/>
            <p:cNvSpPr/>
            <p:nvPr/>
          </p:nvSpPr>
          <p:spPr>
            <a:xfrm>
              <a:off x="821049" y="209077"/>
              <a:ext cx="42732" cy="4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73" y="0"/>
                  </a:moveTo>
                  <a:cubicBezTo>
                    <a:pt x="7200" y="0"/>
                    <a:pt x="4582" y="1271"/>
                    <a:pt x="2618" y="3176"/>
                  </a:cubicBezTo>
                  <a:cubicBezTo>
                    <a:pt x="655" y="5082"/>
                    <a:pt x="0" y="7624"/>
                    <a:pt x="0" y="10165"/>
                  </a:cubicBezTo>
                  <a:cubicBezTo>
                    <a:pt x="0" y="11435"/>
                    <a:pt x="0" y="11435"/>
                    <a:pt x="0" y="11435"/>
                  </a:cubicBezTo>
                  <a:cubicBezTo>
                    <a:pt x="0" y="14612"/>
                    <a:pt x="655" y="17153"/>
                    <a:pt x="2618" y="19059"/>
                  </a:cubicBezTo>
                  <a:cubicBezTo>
                    <a:pt x="4582" y="20965"/>
                    <a:pt x="7200" y="21600"/>
                    <a:pt x="10473" y="21600"/>
                  </a:cubicBezTo>
                  <a:cubicBezTo>
                    <a:pt x="13745" y="21600"/>
                    <a:pt x="16364" y="20965"/>
                    <a:pt x="18327" y="19059"/>
                  </a:cubicBezTo>
                  <a:cubicBezTo>
                    <a:pt x="20291" y="17153"/>
                    <a:pt x="21600" y="14612"/>
                    <a:pt x="21600" y="11435"/>
                  </a:cubicBezTo>
                  <a:cubicBezTo>
                    <a:pt x="21600" y="10165"/>
                    <a:pt x="21600" y="10165"/>
                    <a:pt x="21600" y="10165"/>
                  </a:cubicBezTo>
                  <a:cubicBezTo>
                    <a:pt x="21600" y="7624"/>
                    <a:pt x="20291" y="5082"/>
                    <a:pt x="18982" y="3176"/>
                  </a:cubicBezTo>
                  <a:cubicBezTo>
                    <a:pt x="17018" y="1271"/>
                    <a:pt x="14400" y="0"/>
                    <a:pt x="10473" y="0"/>
                  </a:cubicBezTo>
                  <a:moveTo>
                    <a:pt x="15709" y="11435"/>
                  </a:moveTo>
                  <a:cubicBezTo>
                    <a:pt x="15709" y="13976"/>
                    <a:pt x="15055" y="15882"/>
                    <a:pt x="14400" y="17153"/>
                  </a:cubicBezTo>
                  <a:cubicBezTo>
                    <a:pt x="13745" y="18424"/>
                    <a:pt x="12436" y="19059"/>
                    <a:pt x="10473" y="19059"/>
                  </a:cubicBezTo>
                  <a:cubicBezTo>
                    <a:pt x="8509" y="19059"/>
                    <a:pt x="7200" y="18424"/>
                    <a:pt x="6545" y="17153"/>
                  </a:cubicBezTo>
                  <a:cubicBezTo>
                    <a:pt x="5891" y="15882"/>
                    <a:pt x="5891" y="13976"/>
                    <a:pt x="5891" y="11435"/>
                  </a:cubicBezTo>
                  <a:cubicBezTo>
                    <a:pt x="5891" y="10800"/>
                    <a:pt x="5891" y="10800"/>
                    <a:pt x="5891" y="10800"/>
                  </a:cubicBezTo>
                  <a:cubicBezTo>
                    <a:pt x="5891" y="7624"/>
                    <a:pt x="5891" y="5718"/>
                    <a:pt x="6545" y="4447"/>
                  </a:cubicBezTo>
                  <a:cubicBezTo>
                    <a:pt x="7200" y="3812"/>
                    <a:pt x="8509" y="3176"/>
                    <a:pt x="10473" y="3176"/>
                  </a:cubicBezTo>
                  <a:cubicBezTo>
                    <a:pt x="12436" y="3176"/>
                    <a:pt x="13745" y="3812"/>
                    <a:pt x="14400" y="5082"/>
                  </a:cubicBezTo>
                  <a:cubicBezTo>
                    <a:pt x="15055" y="6353"/>
                    <a:pt x="15709" y="8259"/>
                    <a:pt x="15709" y="10800"/>
                  </a:cubicBezTo>
                  <a:lnTo>
                    <a:pt x="15709" y="11435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0" name="Freeform 26"/>
            <p:cNvSpPr/>
            <p:nvPr/>
          </p:nvSpPr>
          <p:spPr>
            <a:xfrm>
              <a:off x="462412" y="209077"/>
              <a:ext cx="19841" cy="4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31" y="15429"/>
                  </a:moveTo>
                  <a:lnTo>
                    <a:pt x="0" y="11571"/>
                  </a:lnTo>
                  <a:lnTo>
                    <a:pt x="11631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1631" y="0"/>
                  </a:lnTo>
                  <a:lnTo>
                    <a:pt x="11631" y="15429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1" name="Freeform 27"/>
            <p:cNvSpPr/>
            <p:nvPr/>
          </p:nvSpPr>
          <p:spPr>
            <a:xfrm>
              <a:off x="442579" y="209077"/>
              <a:ext cx="19841" cy="42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9969" y="21600"/>
                  </a:lnTo>
                  <a:lnTo>
                    <a:pt x="9969" y="7714"/>
                  </a:lnTo>
                  <a:lnTo>
                    <a:pt x="21600" y="11571"/>
                  </a:lnTo>
                  <a:lnTo>
                    <a:pt x="99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2" name="Freeform 28"/>
            <p:cNvSpPr/>
            <p:nvPr/>
          </p:nvSpPr>
          <p:spPr>
            <a:xfrm>
              <a:off x="697447" y="209077"/>
              <a:ext cx="36629" cy="4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8894"/>
                  </a:moveTo>
                  <a:cubicBezTo>
                    <a:pt x="11172" y="8259"/>
                    <a:pt x="8938" y="7624"/>
                    <a:pt x="8193" y="6988"/>
                  </a:cubicBezTo>
                  <a:cubicBezTo>
                    <a:pt x="8193" y="6988"/>
                    <a:pt x="7448" y="6353"/>
                    <a:pt x="7448" y="5718"/>
                  </a:cubicBezTo>
                  <a:cubicBezTo>
                    <a:pt x="7448" y="5082"/>
                    <a:pt x="8193" y="4447"/>
                    <a:pt x="8938" y="3812"/>
                  </a:cubicBezTo>
                  <a:cubicBezTo>
                    <a:pt x="9683" y="3812"/>
                    <a:pt x="11172" y="3176"/>
                    <a:pt x="12662" y="3176"/>
                  </a:cubicBezTo>
                  <a:cubicBezTo>
                    <a:pt x="14152" y="3176"/>
                    <a:pt x="14897" y="3176"/>
                    <a:pt x="16386" y="3812"/>
                  </a:cubicBezTo>
                  <a:cubicBezTo>
                    <a:pt x="17876" y="3812"/>
                    <a:pt x="18621" y="3812"/>
                    <a:pt x="20110" y="3812"/>
                  </a:cubicBezTo>
                  <a:cubicBezTo>
                    <a:pt x="20110" y="635"/>
                    <a:pt x="20110" y="635"/>
                    <a:pt x="20110" y="635"/>
                  </a:cubicBezTo>
                  <a:cubicBezTo>
                    <a:pt x="19366" y="635"/>
                    <a:pt x="18621" y="635"/>
                    <a:pt x="17131" y="635"/>
                  </a:cubicBezTo>
                  <a:cubicBezTo>
                    <a:pt x="15641" y="0"/>
                    <a:pt x="14152" y="0"/>
                    <a:pt x="12662" y="0"/>
                  </a:cubicBezTo>
                  <a:cubicBezTo>
                    <a:pt x="8938" y="0"/>
                    <a:pt x="5959" y="635"/>
                    <a:pt x="4469" y="1906"/>
                  </a:cubicBezTo>
                  <a:cubicBezTo>
                    <a:pt x="2234" y="3176"/>
                    <a:pt x="1490" y="4447"/>
                    <a:pt x="1490" y="5718"/>
                  </a:cubicBezTo>
                  <a:cubicBezTo>
                    <a:pt x="1490" y="7624"/>
                    <a:pt x="1490" y="8894"/>
                    <a:pt x="2979" y="10165"/>
                  </a:cubicBezTo>
                  <a:cubicBezTo>
                    <a:pt x="4469" y="10800"/>
                    <a:pt x="5959" y="11435"/>
                    <a:pt x="8193" y="12071"/>
                  </a:cubicBezTo>
                  <a:cubicBezTo>
                    <a:pt x="11172" y="13341"/>
                    <a:pt x="12662" y="13976"/>
                    <a:pt x="13407" y="13976"/>
                  </a:cubicBezTo>
                  <a:cubicBezTo>
                    <a:pt x="14152" y="14612"/>
                    <a:pt x="14152" y="15247"/>
                    <a:pt x="14152" y="15882"/>
                  </a:cubicBezTo>
                  <a:cubicBezTo>
                    <a:pt x="14152" y="16518"/>
                    <a:pt x="14152" y="17153"/>
                    <a:pt x="12662" y="17788"/>
                  </a:cubicBezTo>
                  <a:cubicBezTo>
                    <a:pt x="11917" y="18424"/>
                    <a:pt x="10428" y="18424"/>
                    <a:pt x="8193" y="18424"/>
                  </a:cubicBezTo>
                  <a:cubicBezTo>
                    <a:pt x="6703" y="18424"/>
                    <a:pt x="5214" y="18424"/>
                    <a:pt x="3724" y="17788"/>
                  </a:cubicBezTo>
                  <a:cubicBezTo>
                    <a:pt x="2234" y="17788"/>
                    <a:pt x="745" y="17788"/>
                    <a:pt x="0" y="17153"/>
                  </a:cubicBezTo>
                  <a:cubicBezTo>
                    <a:pt x="0" y="20965"/>
                    <a:pt x="0" y="20965"/>
                    <a:pt x="0" y="20965"/>
                  </a:cubicBezTo>
                  <a:cubicBezTo>
                    <a:pt x="745" y="20965"/>
                    <a:pt x="2234" y="21600"/>
                    <a:pt x="3724" y="21600"/>
                  </a:cubicBezTo>
                  <a:cubicBezTo>
                    <a:pt x="5214" y="21600"/>
                    <a:pt x="6703" y="21600"/>
                    <a:pt x="8938" y="21600"/>
                  </a:cubicBezTo>
                  <a:cubicBezTo>
                    <a:pt x="13407" y="21600"/>
                    <a:pt x="16386" y="20965"/>
                    <a:pt x="17876" y="20329"/>
                  </a:cubicBezTo>
                  <a:cubicBezTo>
                    <a:pt x="20110" y="19059"/>
                    <a:pt x="21600" y="17153"/>
                    <a:pt x="21600" y="15247"/>
                  </a:cubicBezTo>
                  <a:cubicBezTo>
                    <a:pt x="21600" y="13976"/>
                    <a:pt x="20855" y="12706"/>
                    <a:pt x="19366" y="11435"/>
                  </a:cubicBezTo>
                  <a:cubicBezTo>
                    <a:pt x="18621" y="10165"/>
                    <a:pt x="16386" y="9529"/>
                    <a:pt x="14152" y="8894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3" name="Freeform 29"/>
            <p:cNvSpPr/>
            <p:nvPr/>
          </p:nvSpPr>
          <p:spPr>
            <a:xfrm>
              <a:off x="950766" y="209078"/>
              <a:ext cx="36629" cy="45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57" y="0"/>
                  </a:moveTo>
                  <a:cubicBezTo>
                    <a:pt x="10029" y="0"/>
                    <a:pt x="6171" y="1234"/>
                    <a:pt x="3857" y="3086"/>
                  </a:cubicBezTo>
                  <a:cubicBezTo>
                    <a:pt x="1543" y="4937"/>
                    <a:pt x="0" y="7406"/>
                    <a:pt x="0" y="9874"/>
                  </a:cubicBezTo>
                  <a:cubicBezTo>
                    <a:pt x="0" y="10491"/>
                    <a:pt x="0" y="10491"/>
                    <a:pt x="0" y="10491"/>
                  </a:cubicBezTo>
                  <a:cubicBezTo>
                    <a:pt x="0" y="11109"/>
                    <a:pt x="0" y="11109"/>
                    <a:pt x="0" y="11109"/>
                  </a:cubicBezTo>
                  <a:cubicBezTo>
                    <a:pt x="0" y="11726"/>
                    <a:pt x="0" y="11726"/>
                    <a:pt x="0" y="11726"/>
                  </a:cubicBezTo>
                  <a:cubicBezTo>
                    <a:pt x="0" y="14194"/>
                    <a:pt x="1543" y="16663"/>
                    <a:pt x="3857" y="18514"/>
                  </a:cubicBezTo>
                  <a:cubicBezTo>
                    <a:pt x="6171" y="20366"/>
                    <a:pt x="10029" y="21600"/>
                    <a:pt x="14657" y="21600"/>
                  </a:cubicBezTo>
                  <a:cubicBezTo>
                    <a:pt x="16200" y="21600"/>
                    <a:pt x="17743" y="20983"/>
                    <a:pt x="19286" y="20983"/>
                  </a:cubicBezTo>
                  <a:cubicBezTo>
                    <a:pt x="20057" y="20983"/>
                    <a:pt x="20829" y="20366"/>
                    <a:pt x="21600" y="20366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0829" y="17280"/>
                    <a:pt x="20057" y="17280"/>
                    <a:pt x="19286" y="17897"/>
                  </a:cubicBezTo>
                  <a:cubicBezTo>
                    <a:pt x="17743" y="17897"/>
                    <a:pt x="16971" y="17897"/>
                    <a:pt x="15429" y="17897"/>
                  </a:cubicBezTo>
                  <a:cubicBezTo>
                    <a:pt x="13114" y="17897"/>
                    <a:pt x="10800" y="17897"/>
                    <a:pt x="9257" y="16663"/>
                  </a:cubicBezTo>
                  <a:cubicBezTo>
                    <a:pt x="7714" y="15429"/>
                    <a:pt x="6943" y="13577"/>
                    <a:pt x="6943" y="11109"/>
                  </a:cubicBezTo>
                  <a:cubicBezTo>
                    <a:pt x="6943" y="11109"/>
                    <a:pt x="6943" y="11109"/>
                    <a:pt x="6943" y="11109"/>
                  </a:cubicBezTo>
                  <a:cubicBezTo>
                    <a:pt x="6943" y="10491"/>
                    <a:pt x="6943" y="10491"/>
                    <a:pt x="6943" y="10491"/>
                  </a:cubicBezTo>
                  <a:cubicBezTo>
                    <a:pt x="6943" y="10491"/>
                    <a:pt x="6943" y="10491"/>
                    <a:pt x="6943" y="10491"/>
                  </a:cubicBezTo>
                  <a:cubicBezTo>
                    <a:pt x="6943" y="8023"/>
                    <a:pt x="7714" y="6171"/>
                    <a:pt x="9257" y="4937"/>
                  </a:cubicBezTo>
                  <a:cubicBezTo>
                    <a:pt x="10800" y="3703"/>
                    <a:pt x="13114" y="3086"/>
                    <a:pt x="15429" y="3086"/>
                  </a:cubicBezTo>
                  <a:cubicBezTo>
                    <a:pt x="16971" y="3086"/>
                    <a:pt x="17743" y="3703"/>
                    <a:pt x="19286" y="3703"/>
                  </a:cubicBezTo>
                  <a:cubicBezTo>
                    <a:pt x="20057" y="3703"/>
                    <a:pt x="20829" y="4320"/>
                    <a:pt x="21600" y="4320"/>
                  </a:cubicBezTo>
                  <a:cubicBezTo>
                    <a:pt x="21600" y="1234"/>
                    <a:pt x="21600" y="1234"/>
                    <a:pt x="21600" y="1234"/>
                  </a:cubicBezTo>
                  <a:cubicBezTo>
                    <a:pt x="20829" y="617"/>
                    <a:pt x="20057" y="617"/>
                    <a:pt x="19286" y="617"/>
                  </a:cubicBezTo>
                  <a:cubicBezTo>
                    <a:pt x="17743" y="0"/>
                    <a:pt x="16200" y="0"/>
                    <a:pt x="14657" y="0"/>
                  </a:cubicBezTo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54" name="Freeform 30"/>
            <p:cNvSpPr/>
            <p:nvPr/>
          </p:nvSpPr>
          <p:spPr>
            <a:xfrm>
              <a:off x="1005642" y="28993"/>
              <a:ext cx="30523" cy="30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0" y="0"/>
                  </a:moveTo>
                  <a:cubicBezTo>
                    <a:pt x="12209" y="0"/>
                    <a:pt x="14087" y="939"/>
                    <a:pt x="15965" y="1878"/>
                  </a:cubicBezTo>
                  <a:cubicBezTo>
                    <a:pt x="17843" y="2817"/>
                    <a:pt x="18783" y="3757"/>
                    <a:pt x="19722" y="5635"/>
                  </a:cubicBezTo>
                  <a:cubicBezTo>
                    <a:pt x="20661" y="7513"/>
                    <a:pt x="21600" y="9391"/>
                    <a:pt x="21600" y="11270"/>
                  </a:cubicBezTo>
                  <a:cubicBezTo>
                    <a:pt x="21600" y="13148"/>
                    <a:pt x="20661" y="15026"/>
                    <a:pt x="19722" y="15965"/>
                  </a:cubicBezTo>
                  <a:cubicBezTo>
                    <a:pt x="18783" y="17843"/>
                    <a:pt x="17843" y="19722"/>
                    <a:pt x="15965" y="20661"/>
                  </a:cubicBezTo>
                  <a:cubicBezTo>
                    <a:pt x="14087" y="20661"/>
                    <a:pt x="12209" y="21600"/>
                    <a:pt x="10330" y="21600"/>
                  </a:cubicBezTo>
                  <a:cubicBezTo>
                    <a:pt x="9391" y="21600"/>
                    <a:pt x="7513" y="20661"/>
                    <a:pt x="5635" y="20661"/>
                  </a:cubicBezTo>
                  <a:cubicBezTo>
                    <a:pt x="3757" y="19722"/>
                    <a:pt x="2817" y="17843"/>
                    <a:pt x="1878" y="15965"/>
                  </a:cubicBezTo>
                  <a:cubicBezTo>
                    <a:pt x="939" y="15026"/>
                    <a:pt x="0" y="13148"/>
                    <a:pt x="0" y="11270"/>
                  </a:cubicBezTo>
                  <a:cubicBezTo>
                    <a:pt x="0" y="9391"/>
                    <a:pt x="939" y="7513"/>
                    <a:pt x="1878" y="5635"/>
                  </a:cubicBezTo>
                  <a:cubicBezTo>
                    <a:pt x="2817" y="3757"/>
                    <a:pt x="3757" y="2817"/>
                    <a:pt x="5635" y="1878"/>
                  </a:cubicBezTo>
                  <a:cubicBezTo>
                    <a:pt x="7513" y="939"/>
                    <a:pt x="9391" y="0"/>
                    <a:pt x="10330" y="0"/>
                  </a:cubicBezTo>
                  <a:moveTo>
                    <a:pt x="10330" y="1878"/>
                  </a:moveTo>
                  <a:cubicBezTo>
                    <a:pt x="9391" y="1878"/>
                    <a:pt x="7513" y="2817"/>
                    <a:pt x="6574" y="3757"/>
                  </a:cubicBezTo>
                  <a:cubicBezTo>
                    <a:pt x="4696" y="3757"/>
                    <a:pt x="3757" y="5635"/>
                    <a:pt x="2817" y="6574"/>
                  </a:cubicBezTo>
                  <a:cubicBezTo>
                    <a:pt x="1878" y="8452"/>
                    <a:pt x="1878" y="9391"/>
                    <a:pt x="1878" y="11270"/>
                  </a:cubicBezTo>
                  <a:cubicBezTo>
                    <a:pt x="1878" y="12209"/>
                    <a:pt x="1878" y="14087"/>
                    <a:pt x="2817" y="15026"/>
                  </a:cubicBezTo>
                  <a:cubicBezTo>
                    <a:pt x="3757" y="16904"/>
                    <a:pt x="4696" y="17843"/>
                    <a:pt x="6574" y="18783"/>
                  </a:cubicBezTo>
                  <a:cubicBezTo>
                    <a:pt x="7513" y="19722"/>
                    <a:pt x="9391" y="19722"/>
                    <a:pt x="10330" y="19722"/>
                  </a:cubicBezTo>
                  <a:cubicBezTo>
                    <a:pt x="12209" y="19722"/>
                    <a:pt x="14087" y="19722"/>
                    <a:pt x="15026" y="18783"/>
                  </a:cubicBezTo>
                  <a:cubicBezTo>
                    <a:pt x="16904" y="17843"/>
                    <a:pt x="17843" y="16904"/>
                    <a:pt x="18783" y="15026"/>
                  </a:cubicBezTo>
                  <a:cubicBezTo>
                    <a:pt x="18783" y="14087"/>
                    <a:pt x="19722" y="12209"/>
                    <a:pt x="19722" y="11270"/>
                  </a:cubicBezTo>
                  <a:cubicBezTo>
                    <a:pt x="19722" y="9391"/>
                    <a:pt x="18783" y="8452"/>
                    <a:pt x="18783" y="6574"/>
                  </a:cubicBezTo>
                  <a:cubicBezTo>
                    <a:pt x="17843" y="5635"/>
                    <a:pt x="16904" y="3757"/>
                    <a:pt x="15026" y="3757"/>
                  </a:cubicBezTo>
                  <a:cubicBezTo>
                    <a:pt x="14087" y="2817"/>
                    <a:pt x="12209" y="1878"/>
                    <a:pt x="10330" y="1878"/>
                  </a:cubicBezTo>
                  <a:moveTo>
                    <a:pt x="6574" y="16904"/>
                  </a:moveTo>
                  <a:cubicBezTo>
                    <a:pt x="6574" y="5635"/>
                    <a:pt x="6574" y="5635"/>
                    <a:pt x="6574" y="5635"/>
                  </a:cubicBezTo>
                  <a:cubicBezTo>
                    <a:pt x="10330" y="5635"/>
                    <a:pt x="10330" y="5635"/>
                    <a:pt x="10330" y="5635"/>
                  </a:cubicBezTo>
                  <a:cubicBezTo>
                    <a:pt x="12209" y="5635"/>
                    <a:pt x="13148" y="5635"/>
                    <a:pt x="13148" y="5635"/>
                  </a:cubicBezTo>
                  <a:cubicBezTo>
                    <a:pt x="14087" y="5635"/>
                    <a:pt x="15026" y="6574"/>
                    <a:pt x="15026" y="6574"/>
                  </a:cubicBezTo>
                  <a:cubicBezTo>
                    <a:pt x="15026" y="7513"/>
                    <a:pt x="15965" y="7513"/>
                    <a:pt x="15965" y="8452"/>
                  </a:cubicBezTo>
                  <a:cubicBezTo>
                    <a:pt x="15965" y="9391"/>
                    <a:pt x="15026" y="10330"/>
                    <a:pt x="15026" y="10330"/>
                  </a:cubicBezTo>
                  <a:cubicBezTo>
                    <a:pt x="14087" y="11270"/>
                    <a:pt x="13148" y="11270"/>
                    <a:pt x="12209" y="12209"/>
                  </a:cubicBezTo>
                  <a:cubicBezTo>
                    <a:pt x="12209" y="12209"/>
                    <a:pt x="13148" y="12209"/>
                    <a:pt x="13148" y="12209"/>
                  </a:cubicBezTo>
                  <a:cubicBezTo>
                    <a:pt x="14087" y="13148"/>
                    <a:pt x="14087" y="13148"/>
                    <a:pt x="15026" y="15026"/>
                  </a:cubicBezTo>
                  <a:cubicBezTo>
                    <a:pt x="15965" y="16904"/>
                    <a:pt x="15965" y="16904"/>
                    <a:pt x="15965" y="16904"/>
                  </a:cubicBezTo>
                  <a:cubicBezTo>
                    <a:pt x="14087" y="16904"/>
                    <a:pt x="14087" y="16904"/>
                    <a:pt x="14087" y="16904"/>
                  </a:cubicBezTo>
                  <a:cubicBezTo>
                    <a:pt x="13148" y="15026"/>
                    <a:pt x="13148" y="15026"/>
                    <a:pt x="13148" y="15026"/>
                  </a:cubicBezTo>
                  <a:cubicBezTo>
                    <a:pt x="12209" y="14087"/>
                    <a:pt x="11270" y="13148"/>
                    <a:pt x="11270" y="12209"/>
                  </a:cubicBezTo>
                  <a:cubicBezTo>
                    <a:pt x="10330" y="12209"/>
                    <a:pt x="10330" y="12209"/>
                    <a:pt x="9391" y="12209"/>
                  </a:cubicBezTo>
                  <a:cubicBezTo>
                    <a:pt x="8452" y="12209"/>
                    <a:pt x="8452" y="12209"/>
                    <a:pt x="8452" y="12209"/>
                  </a:cubicBezTo>
                  <a:cubicBezTo>
                    <a:pt x="8452" y="16904"/>
                    <a:pt x="8452" y="16904"/>
                    <a:pt x="8452" y="16904"/>
                  </a:cubicBezTo>
                  <a:lnTo>
                    <a:pt x="6574" y="16904"/>
                  </a:lnTo>
                  <a:close/>
                  <a:moveTo>
                    <a:pt x="8452" y="10330"/>
                  </a:moveTo>
                  <a:cubicBezTo>
                    <a:pt x="11270" y="10330"/>
                    <a:pt x="11270" y="10330"/>
                    <a:pt x="11270" y="10330"/>
                  </a:cubicBezTo>
                  <a:cubicBezTo>
                    <a:pt x="12209" y="10330"/>
                    <a:pt x="12209" y="10330"/>
                    <a:pt x="13148" y="10330"/>
                  </a:cubicBezTo>
                  <a:cubicBezTo>
                    <a:pt x="13148" y="9391"/>
                    <a:pt x="13148" y="9391"/>
                    <a:pt x="13148" y="8452"/>
                  </a:cubicBezTo>
                  <a:cubicBezTo>
                    <a:pt x="13148" y="8452"/>
                    <a:pt x="13148" y="8452"/>
                    <a:pt x="13148" y="7513"/>
                  </a:cubicBezTo>
                  <a:cubicBezTo>
                    <a:pt x="13148" y="7513"/>
                    <a:pt x="13148" y="7513"/>
                    <a:pt x="12209" y="7513"/>
                  </a:cubicBezTo>
                  <a:cubicBezTo>
                    <a:pt x="12209" y="7513"/>
                    <a:pt x="11270" y="6574"/>
                    <a:pt x="10330" y="6574"/>
                  </a:cubicBezTo>
                  <a:cubicBezTo>
                    <a:pt x="8452" y="6574"/>
                    <a:pt x="8452" y="6574"/>
                    <a:pt x="8452" y="6574"/>
                  </a:cubicBezTo>
                  <a:lnTo>
                    <a:pt x="8452" y="10330"/>
                  </a:lnTo>
                  <a:close/>
                </a:path>
              </a:pathLst>
            </a:custGeom>
            <a:solidFill>
              <a:srgbClr val="9207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423823" cy="447040"/>
          </a:xfrm>
          <a:prstGeom prst="rect">
            <a:avLst/>
          </a:prstGeom>
        </p:spPr>
        <p:txBody>
          <a:bodyPr anchor="t"/>
          <a:lstStyle>
            <a:lvl1pPr algn="l" defTabSz="1219169">
              <a:defRPr sz="24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74742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18457" indent="-261257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9200" indent="-3048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737360" indent="-36576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94560" indent="-36576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0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3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14372" y="456501"/>
            <a:ext cx="9210035" cy="48635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6858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1430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16002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057400" indent="-228600">
              <a:buFontTx/>
              <a:defRPr sz="3200" b="1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6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132568" y="942856"/>
            <a:ext cx="9191840" cy="26936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200">
                <a:solidFill>
                  <a:srgbClr val="656D78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7" name="Shape 2745"/>
          <p:cNvSpPr/>
          <p:nvPr/>
        </p:nvSpPr>
        <p:spPr>
          <a:xfrm>
            <a:off x="607719" y="560014"/>
            <a:ext cx="279329" cy="279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 defTabSz="228532">
              <a:defRPr sz="1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EA1A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6" r:id="rId5"/>
    <p:sldLayoutId id="2147483657" r:id="rId6"/>
    <p:sldLayoutId id="2147483660" r:id="rId7"/>
    <p:sldLayoutId id="2147483663" r:id="rId8"/>
    <p:sldLayoutId id="2147483667" r:id="rId9"/>
    <p:sldLayoutId id="2147483668" r:id="rId10"/>
    <p:sldLayoutId id="2147483670" r:id="rId11"/>
    <p:sldLayoutId id="2147483671" r:id="rId12"/>
    <p:sldLayoutId id="2147483673" r:id="rId13"/>
    <p:sldLayoutId id="2147483674" r:id="rId14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120" baseline="0">
          <a:solidFill>
            <a:srgbClr val="00FDFF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130628" marR="0" indent="-130628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609600" marR="0" indent="-1524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1097280" marR="0" indent="-18288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15748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20320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24892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29464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34036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3860800" marR="0" indent="-203200" algn="l" defTabSz="914400" rtl="0" latinLnBrk="0">
        <a:lnSpc>
          <a:spcPct val="16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solidFill>
            <a:srgbClr val="FFFFFF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.sina.com.cn/article_7324382913_1b49136c100100n9j9.html?from=ne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391582" y="2038514"/>
            <a:ext cx="4578753" cy="115794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智能头盔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1"/>
          </p:nvPr>
        </p:nvSpPr>
        <p:spPr>
          <a:xfrm>
            <a:off x="6043793" y="1877210"/>
            <a:ext cx="5533339" cy="45518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b="1" dirty="0">
                <a:solidFill>
                  <a:schemeClr val="bg2">
                    <a:lumMod val="75000"/>
                  </a:schemeClr>
                </a:solidFill>
              </a:rPr>
              <a:t>展锐介绍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紫光展锐及生态</a:t>
            </a:r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BU</a:t>
            </a: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介绍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智能头盔介绍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bg2">
                    <a:lumMod val="75000"/>
                  </a:schemeClr>
                </a:solidFill>
              </a:rPr>
              <a:t>市场需求和行业分析</a:t>
            </a: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电动自行车前景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一盔一带政策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一盔一带政策影响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电动自行车头盔需求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头盔行业问题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 sz="1400" dirty="0">
                <a:solidFill>
                  <a:schemeClr val="bg2">
                    <a:lumMod val="75000"/>
                  </a:schemeClr>
                </a:solidFill>
              </a:rPr>
              <a:t>现有智能头盔功能价格</a:t>
            </a: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134093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成组"/>
          <p:cNvGrpSpPr/>
          <p:nvPr/>
        </p:nvGrpSpPr>
        <p:grpSpPr>
          <a:xfrm>
            <a:off x="3585875" y="1995073"/>
            <a:ext cx="5539892" cy="3769496"/>
            <a:chOff x="144795" y="0"/>
            <a:chExt cx="5876421" cy="3539808"/>
          </a:xfrm>
        </p:grpSpPr>
        <p:sp>
          <p:nvSpPr>
            <p:cNvPr id="538" name="定位大头针"/>
            <p:cNvSpPr/>
            <p:nvPr/>
          </p:nvSpPr>
          <p:spPr>
            <a:xfrm>
              <a:off x="4383554" y="2184597"/>
              <a:ext cx="423412" cy="68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8" y="0"/>
                    <a:pt x="0" y="2997"/>
                    <a:pt x="0" y="6701"/>
                  </a:cubicBezTo>
                  <a:cubicBezTo>
                    <a:pt x="0" y="12819"/>
                    <a:pt x="10800" y="21600"/>
                    <a:pt x="10800" y="21600"/>
                  </a:cubicBezTo>
                  <a:cubicBezTo>
                    <a:pt x="10800" y="21600"/>
                    <a:pt x="21600" y="12814"/>
                    <a:pt x="21600" y="6701"/>
                  </a:cubicBezTo>
                  <a:cubicBezTo>
                    <a:pt x="21600" y="2997"/>
                    <a:pt x="16762" y="0"/>
                    <a:pt x="10800" y="0"/>
                  </a:cubicBezTo>
                  <a:close/>
                  <a:moveTo>
                    <a:pt x="10800" y="2683"/>
                  </a:moveTo>
                  <a:cubicBezTo>
                    <a:pt x="14368" y="2683"/>
                    <a:pt x="17267" y="4482"/>
                    <a:pt x="17267" y="6696"/>
                  </a:cubicBezTo>
                  <a:cubicBezTo>
                    <a:pt x="17267" y="8910"/>
                    <a:pt x="14368" y="10709"/>
                    <a:pt x="10800" y="10709"/>
                  </a:cubicBezTo>
                  <a:cubicBezTo>
                    <a:pt x="7232" y="10709"/>
                    <a:pt x="4335" y="8910"/>
                    <a:pt x="4335" y="6696"/>
                  </a:cubicBezTo>
                  <a:cubicBezTo>
                    <a:pt x="4335" y="4482"/>
                    <a:pt x="7232" y="2683"/>
                    <a:pt x="10800" y="2683"/>
                  </a:cubicBezTo>
                  <a:close/>
                  <a:moveTo>
                    <a:pt x="10800" y="4769"/>
                  </a:moveTo>
                  <a:cubicBezTo>
                    <a:pt x="9085" y="4769"/>
                    <a:pt x="7686" y="5632"/>
                    <a:pt x="7686" y="6701"/>
                  </a:cubicBezTo>
                  <a:cubicBezTo>
                    <a:pt x="7686" y="7770"/>
                    <a:pt x="9077" y="8635"/>
                    <a:pt x="10800" y="8635"/>
                  </a:cubicBezTo>
                  <a:cubicBezTo>
                    <a:pt x="12523" y="8635"/>
                    <a:pt x="13917" y="7770"/>
                    <a:pt x="13917" y="6701"/>
                  </a:cubicBezTo>
                  <a:cubicBezTo>
                    <a:pt x="13917" y="5632"/>
                    <a:pt x="12515" y="4769"/>
                    <a:pt x="10800" y="4769"/>
                  </a:cubicBezTo>
                  <a:close/>
                </a:path>
              </a:pathLst>
            </a:custGeom>
            <a:solidFill>
              <a:srgbClr val="3B877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39" name="TextBox 25"/>
            <p:cNvSpPr txBox="1"/>
            <p:nvPr/>
          </p:nvSpPr>
          <p:spPr>
            <a:xfrm>
              <a:off x="3488119" y="2339190"/>
              <a:ext cx="799033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定位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540" name="Freeform 3"/>
            <p:cNvSpPr/>
            <p:nvPr/>
          </p:nvSpPr>
          <p:spPr>
            <a:xfrm>
              <a:off x="1997732" y="973148"/>
              <a:ext cx="1749683" cy="1264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50" y="7748"/>
                  </a:moveTo>
                  <a:cubicBezTo>
                    <a:pt x="17213" y="3287"/>
                    <a:pt x="14681" y="0"/>
                    <a:pt x="11475" y="0"/>
                  </a:cubicBezTo>
                  <a:cubicBezTo>
                    <a:pt x="9113" y="0"/>
                    <a:pt x="6919" y="2113"/>
                    <a:pt x="5906" y="4930"/>
                  </a:cubicBezTo>
                  <a:cubicBezTo>
                    <a:pt x="5738" y="4696"/>
                    <a:pt x="5400" y="4696"/>
                    <a:pt x="5063" y="4696"/>
                  </a:cubicBezTo>
                  <a:cubicBezTo>
                    <a:pt x="3375" y="4696"/>
                    <a:pt x="2025" y="6574"/>
                    <a:pt x="2025" y="8922"/>
                  </a:cubicBezTo>
                  <a:cubicBezTo>
                    <a:pt x="2025" y="9391"/>
                    <a:pt x="2025" y="9861"/>
                    <a:pt x="2194" y="10330"/>
                  </a:cubicBezTo>
                  <a:cubicBezTo>
                    <a:pt x="844" y="11270"/>
                    <a:pt x="0" y="13148"/>
                    <a:pt x="0" y="15496"/>
                  </a:cubicBezTo>
                  <a:cubicBezTo>
                    <a:pt x="0" y="18783"/>
                    <a:pt x="2025" y="21600"/>
                    <a:pt x="4388" y="21600"/>
                  </a:cubicBezTo>
                  <a:cubicBezTo>
                    <a:pt x="4388" y="21600"/>
                    <a:pt x="4388" y="21600"/>
                    <a:pt x="4388" y="21600"/>
                  </a:cubicBezTo>
                  <a:cubicBezTo>
                    <a:pt x="16538" y="21600"/>
                    <a:pt x="16538" y="21600"/>
                    <a:pt x="16538" y="21600"/>
                  </a:cubicBezTo>
                  <a:cubicBezTo>
                    <a:pt x="16538" y="21600"/>
                    <a:pt x="16538" y="21600"/>
                    <a:pt x="16538" y="21600"/>
                  </a:cubicBezTo>
                  <a:cubicBezTo>
                    <a:pt x="19406" y="21600"/>
                    <a:pt x="21600" y="18548"/>
                    <a:pt x="21600" y="14557"/>
                  </a:cubicBezTo>
                  <a:cubicBezTo>
                    <a:pt x="21600" y="11035"/>
                    <a:pt x="19913" y="8217"/>
                    <a:pt x="17550" y="7748"/>
                  </a:cubicBezTo>
                  <a:close/>
                  <a:moveTo>
                    <a:pt x="16538" y="19722"/>
                  </a:moveTo>
                  <a:cubicBezTo>
                    <a:pt x="16538" y="19722"/>
                    <a:pt x="16538" y="19722"/>
                    <a:pt x="16538" y="19722"/>
                  </a:cubicBezTo>
                  <a:cubicBezTo>
                    <a:pt x="4388" y="19722"/>
                    <a:pt x="4388" y="19722"/>
                    <a:pt x="4388" y="19722"/>
                  </a:cubicBezTo>
                  <a:cubicBezTo>
                    <a:pt x="2700" y="19722"/>
                    <a:pt x="1350" y="17843"/>
                    <a:pt x="1350" y="15496"/>
                  </a:cubicBezTo>
                  <a:cubicBezTo>
                    <a:pt x="1350" y="14087"/>
                    <a:pt x="1856" y="12678"/>
                    <a:pt x="2869" y="11974"/>
                  </a:cubicBezTo>
                  <a:cubicBezTo>
                    <a:pt x="3881" y="11035"/>
                    <a:pt x="3881" y="11035"/>
                    <a:pt x="3544" y="9626"/>
                  </a:cubicBezTo>
                  <a:cubicBezTo>
                    <a:pt x="3375" y="9391"/>
                    <a:pt x="3375" y="9157"/>
                    <a:pt x="3375" y="8922"/>
                  </a:cubicBezTo>
                  <a:cubicBezTo>
                    <a:pt x="3375" y="7513"/>
                    <a:pt x="4050" y="6574"/>
                    <a:pt x="5063" y="6574"/>
                  </a:cubicBezTo>
                  <a:cubicBezTo>
                    <a:pt x="5063" y="6574"/>
                    <a:pt x="5569" y="6574"/>
                    <a:pt x="5906" y="6809"/>
                  </a:cubicBezTo>
                  <a:cubicBezTo>
                    <a:pt x="6750" y="7278"/>
                    <a:pt x="6919" y="6809"/>
                    <a:pt x="7256" y="5635"/>
                  </a:cubicBezTo>
                  <a:cubicBezTo>
                    <a:pt x="7931" y="3287"/>
                    <a:pt x="9619" y="1878"/>
                    <a:pt x="11475" y="1878"/>
                  </a:cubicBezTo>
                  <a:cubicBezTo>
                    <a:pt x="13838" y="1878"/>
                    <a:pt x="15863" y="4461"/>
                    <a:pt x="16200" y="7748"/>
                  </a:cubicBezTo>
                  <a:cubicBezTo>
                    <a:pt x="16200" y="9157"/>
                    <a:pt x="16200" y="9157"/>
                    <a:pt x="17213" y="9391"/>
                  </a:cubicBezTo>
                  <a:cubicBezTo>
                    <a:pt x="18900" y="9861"/>
                    <a:pt x="20250" y="11974"/>
                    <a:pt x="20250" y="14557"/>
                  </a:cubicBezTo>
                  <a:cubicBezTo>
                    <a:pt x="20250" y="17374"/>
                    <a:pt x="18563" y="19722"/>
                    <a:pt x="16538" y="19722"/>
                  </a:cubicBezTo>
                  <a:close/>
                </a:path>
              </a:pathLst>
            </a:custGeom>
            <a:solidFill>
              <a:schemeClr val="accent3">
                <a:lumOff val="882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1" name="Straight Connector 4"/>
            <p:cNvSpPr/>
            <p:nvPr/>
          </p:nvSpPr>
          <p:spPr>
            <a:xfrm flipV="1">
              <a:off x="3417487" y="777128"/>
              <a:ext cx="414432" cy="414432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2" name="Straight Connector 5"/>
            <p:cNvSpPr/>
            <p:nvPr/>
          </p:nvSpPr>
          <p:spPr>
            <a:xfrm flipH="1" flipV="1">
              <a:off x="1712690" y="1048788"/>
              <a:ext cx="414062" cy="326135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3" name="Straight Connector 6"/>
            <p:cNvSpPr/>
            <p:nvPr/>
          </p:nvSpPr>
          <p:spPr>
            <a:xfrm flipH="1">
              <a:off x="1497686" y="2156215"/>
              <a:ext cx="518092" cy="321862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4" name="Straight Connector 7"/>
            <p:cNvSpPr/>
            <p:nvPr/>
          </p:nvSpPr>
          <p:spPr>
            <a:xfrm flipH="1" flipV="1">
              <a:off x="3697727" y="2091172"/>
              <a:ext cx="601795" cy="305394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45" name="Freeform 22"/>
            <p:cNvSpPr/>
            <p:nvPr/>
          </p:nvSpPr>
          <p:spPr>
            <a:xfrm>
              <a:off x="1932639" y="903703"/>
              <a:ext cx="251358" cy="244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65" y="0"/>
                  </a:moveTo>
                  <a:cubicBezTo>
                    <a:pt x="4129" y="0"/>
                    <a:pt x="4129" y="0"/>
                    <a:pt x="4129" y="0"/>
                  </a:cubicBezTo>
                  <a:cubicBezTo>
                    <a:pt x="1800" y="0"/>
                    <a:pt x="0" y="1906"/>
                    <a:pt x="0" y="4129"/>
                  </a:cubicBezTo>
                  <a:cubicBezTo>
                    <a:pt x="0" y="8576"/>
                    <a:pt x="0" y="8576"/>
                    <a:pt x="0" y="8576"/>
                  </a:cubicBezTo>
                  <a:cubicBezTo>
                    <a:pt x="0" y="17365"/>
                    <a:pt x="0" y="17365"/>
                    <a:pt x="0" y="17365"/>
                  </a:cubicBezTo>
                  <a:cubicBezTo>
                    <a:pt x="0" y="19694"/>
                    <a:pt x="1800" y="21600"/>
                    <a:pt x="4129" y="21600"/>
                  </a:cubicBezTo>
                  <a:cubicBezTo>
                    <a:pt x="17365" y="21600"/>
                    <a:pt x="17365" y="21600"/>
                    <a:pt x="17365" y="21600"/>
                  </a:cubicBezTo>
                  <a:cubicBezTo>
                    <a:pt x="19694" y="21600"/>
                    <a:pt x="21600" y="19694"/>
                    <a:pt x="21600" y="17365"/>
                  </a:cubicBezTo>
                  <a:cubicBezTo>
                    <a:pt x="21600" y="8576"/>
                    <a:pt x="21600" y="8576"/>
                    <a:pt x="21600" y="8576"/>
                  </a:cubicBezTo>
                  <a:cubicBezTo>
                    <a:pt x="21600" y="4129"/>
                    <a:pt x="21600" y="4129"/>
                    <a:pt x="21600" y="4129"/>
                  </a:cubicBezTo>
                  <a:cubicBezTo>
                    <a:pt x="21600" y="1906"/>
                    <a:pt x="19694" y="0"/>
                    <a:pt x="17365" y="0"/>
                  </a:cubicBezTo>
                  <a:close/>
                  <a:moveTo>
                    <a:pt x="18635" y="2435"/>
                  </a:moveTo>
                  <a:cubicBezTo>
                    <a:pt x="19059" y="2435"/>
                    <a:pt x="19059" y="2435"/>
                    <a:pt x="19059" y="2435"/>
                  </a:cubicBezTo>
                  <a:cubicBezTo>
                    <a:pt x="19059" y="2965"/>
                    <a:pt x="19059" y="2965"/>
                    <a:pt x="19059" y="2965"/>
                  </a:cubicBezTo>
                  <a:cubicBezTo>
                    <a:pt x="19059" y="6141"/>
                    <a:pt x="19059" y="6141"/>
                    <a:pt x="19059" y="6141"/>
                  </a:cubicBezTo>
                  <a:cubicBezTo>
                    <a:pt x="15459" y="6141"/>
                    <a:pt x="15459" y="6141"/>
                    <a:pt x="15459" y="6141"/>
                  </a:cubicBezTo>
                  <a:cubicBezTo>
                    <a:pt x="15459" y="2541"/>
                    <a:pt x="15459" y="2541"/>
                    <a:pt x="15459" y="2541"/>
                  </a:cubicBezTo>
                  <a:lnTo>
                    <a:pt x="18635" y="2435"/>
                  </a:lnTo>
                  <a:close/>
                  <a:moveTo>
                    <a:pt x="7729" y="8576"/>
                  </a:moveTo>
                  <a:cubicBezTo>
                    <a:pt x="8365" y="7624"/>
                    <a:pt x="9529" y="6988"/>
                    <a:pt x="10800" y="6988"/>
                  </a:cubicBezTo>
                  <a:cubicBezTo>
                    <a:pt x="12071" y="6988"/>
                    <a:pt x="13129" y="7624"/>
                    <a:pt x="13871" y="8576"/>
                  </a:cubicBezTo>
                  <a:cubicBezTo>
                    <a:pt x="14294" y="9212"/>
                    <a:pt x="14612" y="9953"/>
                    <a:pt x="14612" y="10800"/>
                  </a:cubicBezTo>
                  <a:cubicBezTo>
                    <a:pt x="14612" y="12918"/>
                    <a:pt x="12812" y="14612"/>
                    <a:pt x="10800" y="14612"/>
                  </a:cubicBezTo>
                  <a:cubicBezTo>
                    <a:pt x="8682" y="14612"/>
                    <a:pt x="6988" y="12918"/>
                    <a:pt x="6988" y="10800"/>
                  </a:cubicBezTo>
                  <a:cubicBezTo>
                    <a:pt x="6988" y="9953"/>
                    <a:pt x="7200" y="9212"/>
                    <a:pt x="7729" y="8576"/>
                  </a:cubicBezTo>
                  <a:close/>
                  <a:moveTo>
                    <a:pt x="19482" y="17365"/>
                  </a:moveTo>
                  <a:cubicBezTo>
                    <a:pt x="19482" y="18529"/>
                    <a:pt x="18529" y="19482"/>
                    <a:pt x="17365" y="19482"/>
                  </a:cubicBezTo>
                  <a:cubicBezTo>
                    <a:pt x="4129" y="19482"/>
                    <a:pt x="4129" y="19482"/>
                    <a:pt x="4129" y="19482"/>
                  </a:cubicBezTo>
                  <a:cubicBezTo>
                    <a:pt x="2965" y="19482"/>
                    <a:pt x="2118" y="18529"/>
                    <a:pt x="2118" y="17365"/>
                  </a:cubicBezTo>
                  <a:cubicBezTo>
                    <a:pt x="2118" y="8576"/>
                    <a:pt x="2118" y="8576"/>
                    <a:pt x="2118" y="8576"/>
                  </a:cubicBezTo>
                  <a:cubicBezTo>
                    <a:pt x="5294" y="8576"/>
                    <a:pt x="5294" y="8576"/>
                    <a:pt x="5294" y="8576"/>
                  </a:cubicBezTo>
                  <a:cubicBezTo>
                    <a:pt x="4976" y="9212"/>
                    <a:pt x="4871" y="10059"/>
                    <a:pt x="4871" y="10800"/>
                  </a:cubicBezTo>
                  <a:cubicBezTo>
                    <a:pt x="4871" y="14082"/>
                    <a:pt x="7518" y="16729"/>
                    <a:pt x="10800" y="16729"/>
                  </a:cubicBezTo>
                  <a:cubicBezTo>
                    <a:pt x="13976" y="16729"/>
                    <a:pt x="16624" y="14082"/>
                    <a:pt x="16624" y="10800"/>
                  </a:cubicBezTo>
                  <a:cubicBezTo>
                    <a:pt x="16624" y="10059"/>
                    <a:pt x="16518" y="9212"/>
                    <a:pt x="16200" y="8576"/>
                  </a:cubicBezTo>
                  <a:cubicBezTo>
                    <a:pt x="19482" y="8576"/>
                    <a:pt x="19482" y="8576"/>
                    <a:pt x="19482" y="8576"/>
                  </a:cubicBezTo>
                  <a:lnTo>
                    <a:pt x="19482" y="17365"/>
                  </a:lnTo>
                  <a:close/>
                </a:path>
              </a:pathLst>
            </a:custGeom>
            <a:solidFill>
              <a:srgbClr val="0096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6" name="Freeform 52"/>
            <p:cNvSpPr/>
            <p:nvPr/>
          </p:nvSpPr>
          <p:spPr>
            <a:xfrm>
              <a:off x="4070132" y="2439890"/>
              <a:ext cx="251358" cy="27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43" h="21051" extrusionOk="0">
                  <a:moveTo>
                    <a:pt x="7106" y="20775"/>
                  </a:moveTo>
                  <a:cubicBezTo>
                    <a:pt x="6218" y="21143"/>
                    <a:pt x="5182" y="21143"/>
                    <a:pt x="4147" y="20775"/>
                  </a:cubicBezTo>
                  <a:cubicBezTo>
                    <a:pt x="3851" y="20652"/>
                    <a:pt x="3851" y="20652"/>
                    <a:pt x="3851" y="20652"/>
                  </a:cubicBezTo>
                  <a:cubicBezTo>
                    <a:pt x="2815" y="20284"/>
                    <a:pt x="-1771" y="19179"/>
                    <a:pt x="744" y="14516"/>
                  </a:cubicBezTo>
                  <a:cubicBezTo>
                    <a:pt x="1780" y="12552"/>
                    <a:pt x="2815" y="9852"/>
                    <a:pt x="4147" y="7152"/>
                  </a:cubicBezTo>
                  <a:cubicBezTo>
                    <a:pt x="4887" y="5679"/>
                    <a:pt x="5626" y="4084"/>
                    <a:pt x="6366" y="2488"/>
                  </a:cubicBezTo>
                  <a:cubicBezTo>
                    <a:pt x="7697" y="-334"/>
                    <a:pt x="9769" y="-457"/>
                    <a:pt x="13467" y="648"/>
                  </a:cubicBezTo>
                  <a:cubicBezTo>
                    <a:pt x="17906" y="1998"/>
                    <a:pt x="19829" y="4329"/>
                    <a:pt x="19089" y="6048"/>
                  </a:cubicBezTo>
                  <a:cubicBezTo>
                    <a:pt x="18202" y="8502"/>
                    <a:pt x="14355" y="16602"/>
                    <a:pt x="14207" y="16970"/>
                  </a:cubicBezTo>
                  <a:cubicBezTo>
                    <a:pt x="13911" y="17461"/>
                    <a:pt x="13319" y="17707"/>
                    <a:pt x="12728" y="17461"/>
                  </a:cubicBezTo>
                  <a:cubicBezTo>
                    <a:pt x="12284" y="17338"/>
                    <a:pt x="11988" y="16848"/>
                    <a:pt x="12136" y="16357"/>
                  </a:cubicBezTo>
                  <a:cubicBezTo>
                    <a:pt x="12136" y="16234"/>
                    <a:pt x="16130" y="7888"/>
                    <a:pt x="17018" y="5557"/>
                  </a:cubicBezTo>
                  <a:cubicBezTo>
                    <a:pt x="17314" y="5066"/>
                    <a:pt x="16574" y="3470"/>
                    <a:pt x="12728" y="2366"/>
                  </a:cubicBezTo>
                  <a:cubicBezTo>
                    <a:pt x="10508" y="1629"/>
                    <a:pt x="9473" y="770"/>
                    <a:pt x="8437" y="3225"/>
                  </a:cubicBezTo>
                  <a:cubicBezTo>
                    <a:pt x="7697" y="4698"/>
                    <a:pt x="6958" y="6293"/>
                    <a:pt x="6218" y="7766"/>
                  </a:cubicBezTo>
                  <a:cubicBezTo>
                    <a:pt x="4887" y="10588"/>
                    <a:pt x="3703" y="13166"/>
                    <a:pt x="2667" y="15129"/>
                  </a:cubicBezTo>
                  <a:cubicBezTo>
                    <a:pt x="1188" y="18198"/>
                    <a:pt x="3555" y="18566"/>
                    <a:pt x="4739" y="19057"/>
                  </a:cubicBezTo>
                  <a:cubicBezTo>
                    <a:pt x="4887" y="19057"/>
                    <a:pt x="4887" y="19057"/>
                    <a:pt x="4887" y="19057"/>
                  </a:cubicBezTo>
                  <a:cubicBezTo>
                    <a:pt x="5922" y="19425"/>
                    <a:pt x="6514" y="19302"/>
                    <a:pt x="7254" y="18075"/>
                  </a:cubicBezTo>
                  <a:cubicBezTo>
                    <a:pt x="7402" y="17707"/>
                    <a:pt x="7697" y="16970"/>
                    <a:pt x="8141" y="16111"/>
                  </a:cubicBezTo>
                  <a:cubicBezTo>
                    <a:pt x="9325" y="13657"/>
                    <a:pt x="11692" y="8993"/>
                    <a:pt x="11988" y="7888"/>
                  </a:cubicBezTo>
                  <a:cubicBezTo>
                    <a:pt x="12136" y="7520"/>
                    <a:pt x="12136" y="6784"/>
                    <a:pt x="11692" y="6661"/>
                  </a:cubicBezTo>
                  <a:cubicBezTo>
                    <a:pt x="11100" y="6416"/>
                    <a:pt x="10508" y="7520"/>
                    <a:pt x="10361" y="7766"/>
                  </a:cubicBezTo>
                  <a:cubicBezTo>
                    <a:pt x="8881" y="11202"/>
                    <a:pt x="6810" y="15498"/>
                    <a:pt x="6662" y="15498"/>
                  </a:cubicBezTo>
                  <a:cubicBezTo>
                    <a:pt x="6514" y="15988"/>
                    <a:pt x="5922" y="16111"/>
                    <a:pt x="5330" y="15988"/>
                  </a:cubicBezTo>
                  <a:cubicBezTo>
                    <a:pt x="4739" y="15743"/>
                    <a:pt x="4443" y="15252"/>
                    <a:pt x="4739" y="14761"/>
                  </a:cubicBezTo>
                  <a:cubicBezTo>
                    <a:pt x="4739" y="14761"/>
                    <a:pt x="6810" y="10588"/>
                    <a:pt x="8289" y="7152"/>
                  </a:cubicBezTo>
                  <a:cubicBezTo>
                    <a:pt x="9325" y="5066"/>
                    <a:pt x="11100" y="4575"/>
                    <a:pt x="12432" y="4943"/>
                  </a:cubicBezTo>
                  <a:cubicBezTo>
                    <a:pt x="13911" y="5311"/>
                    <a:pt x="14503" y="7152"/>
                    <a:pt x="14059" y="8379"/>
                  </a:cubicBezTo>
                  <a:cubicBezTo>
                    <a:pt x="13763" y="9484"/>
                    <a:pt x="11988" y="13166"/>
                    <a:pt x="10065" y="16848"/>
                  </a:cubicBezTo>
                  <a:cubicBezTo>
                    <a:pt x="9769" y="17707"/>
                    <a:pt x="9325" y="18443"/>
                    <a:pt x="9177" y="18688"/>
                  </a:cubicBezTo>
                  <a:cubicBezTo>
                    <a:pt x="8733" y="19793"/>
                    <a:pt x="7993" y="20529"/>
                    <a:pt x="7106" y="20775"/>
                  </a:cubicBezTo>
                  <a:close/>
                </a:path>
              </a:pathLst>
            </a:custGeom>
            <a:solidFill>
              <a:srgbClr val="0096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7" name="Freeform 31"/>
            <p:cNvSpPr/>
            <p:nvPr/>
          </p:nvSpPr>
          <p:spPr>
            <a:xfrm>
              <a:off x="3744318" y="304332"/>
              <a:ext cx="524676" cy="525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83" y="0"/>
                    <a:pt x="0" y="4783"/>
                    <a:pt x="0" y="10800"/>
                  </a:cubicBezTo>
                  <a:cubicBezTo>
                    <a:pt x="0" y="16740"/>
                    <a:pt x="4783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783"/>
                    <a:pt x="16740" y="0"/>
                    <a:pt x="10800" y="0"/>
                  </a:cubicBezTo>
                  <a:close/>
                  <a:moveTo>
                    <a:pt x="14271" y="5323"/>
                  </a:moveTo>
                  <a:cubicBezTo>
                    <a:pt x="15351" y="5323"/>
                    <a:pt x="16277" y="6249"/>
                    <a:pt x="16277" y="7329"/>
                  </a:cubicBezTo>
                  <a:cubicBezTo>
                    <a:pt x="16277" y="8486"/>
                    <a:pt x="15351" y="9411"/>
                    <a:pt x="14271" y="9411"/>
                  </a:cubicBezTo>
                  <a:cubicBezTo>
                    <a:pt x="13963" y="9411"/>
                    <a:pt x="13654" y="9334"/>
                    <a:pt x="13423" y="9180"/>
                  </a:cubicBezTo>
                  <a:cubicBezTo>
                    <a:pt x="13346" y="8409"/>
                    <a:pt x="12883" y="7714"/>
                    <a:pt x="12189" y="7329"/>
                  </a:cubicBezTo>
                  <a:cubicBezTo>
                    <a:pt x="12266" y="6249"/>
                    <a:pt x="13114" y="5323"/>
                    <a:pt x="14271" y="5323"/>
                  </a:cubicBezTo>
                  <a:close/>
                  <a:moveTo>
                    <a:pt x="10877" y="7406"/>
                  </a:moveTo>
                  <a:cubicBezTo>
                    <a:pt x="12034" y="7406"/>
                    <a:pt x="12883" y="8331"/>
                    <a:pt x="12883" y="9489"/>
                  </a:cubicBezTo>
                  <a:cubicBezTo>
                    <a:pt x="12883" y="10569"/>
                    <a:pt x="12034" y="11494"/>
                    <a:pt x="10877" y="11494"/>
                  </a:cubicBezTo>
                  <a:cubicBezTo>
                    <a:pt x="9797" y="11494"/>
                    <a:pt x="8871" y="10569"/>
                    <a:pt x="8871" y="9489"/>
                  </a:cubicBezTo>
                  <a:cubicBezTo>
                    <a:pt x="8871" y="8331"/>
                    <a:pt x="9797" y="7406"/>
                    <a:pt x="10877" y="7406"/>
                  </a:cubicBezTo>
                  <a:close/>
                  <a:moveTo>
                    <a:pt x="7329" y="5323"/>
                  </a:moveTo>
                  <a:cubicBezTo>
                    <a:pt x="8409" y="5323"/>
                    <a:pt x="9334" y="6249"/>
                    <a:pt x="9334" y="7329"/>
                  </a:cubicBezTo>
                  <a:cubicBezTo>
                    <a:pt x="9334" y="7406"/>
                    <a:pt x="9334" y="7406"/>
                    <a:pt x="9334" y="7483"/>
                  </a:cubicBezTo>
                  <a:cubicBezTo>
                    <a:pt x="8871" y="7869"/>
                    <a:pt x="8486" y="8409"/>
                    <a:pt x="8409" y="9103"/>
                  </a:cubicBezTo>
                  <a:cubicBezTo>
                    <a:pt x="8100" y="9257"/>
                    <a:pt x="7714" y="9411"/>
                    <a:pt x="7329" y="9411"/>
                  </a:cubicBezTo>
                  <a:cubicBezTo>
                    <a:pt x="6171" y="9411"/>
                    <a:pt x="5246" y="8486"/>
                    <a:pt x="5246" y="7329"/>
                  </a:cubicBezTo>
                  <a:cubicBezTo>
                    <a:pt x="5246" y="6249"/>
                    <a:pt x="6171" y="5323"/>
                    <a:pt x="7329" y="5323"/>
                  </a:cubicBezTo>
                  <a:close/>
                  <a:moveTo>
                    <a:pt x="6943" y="14889"/>
                  </a:moveTo>
                  <a:cubicBezTo>
                    <a:pt x="6094" y="14811"/>
                    <a:pt x="5091" y="14657"/>
                    <a:pt x="4011" y="14349"/>
                  </a:cubicBezTo>
                  <a:cubicBezTo>
                    <a:pt x="3857" y="14271"/>
                    <a:pt x="3857" y="14271"/>
                    <a:pt x="3857" y="14271"/>
                  </a:cubicBezTo>
                  <a:cubicBezTo>
                    <a:pt x="3857" y="14271"/>
                    <a:pt x="3857" y="14271"/>
                    <a:pt x="3857" y="14271"/>
                  </a:cubicBezTo>
                  <a:cubicBezTo>
                    <a:pt x="3857" y="12111"/>
                    <a:pt x="3857" y="12111"/>
                    <a:pt x="3857" y="12111"/>
                  </a:cubicBezTo>
                  <a:cubicBezTo>
                    <a:pt x="3857" y="10723"/>
                    <a:pt x="5014" y="9566"/>
                    <a:pt x="6480" y="9566"/>
                  </a:cubicBezTo>
                  <a:cubicBezTo>
                    <a:pt x="8177" y="9566"/>
                    <a:pt x="8177" y="9566"/>
                    <a:pt x="8177" y="9566"/>
                  </a:cubicBezTo>
                  <a:cubicBezTo>
                    <a:pt x="8254" y="9566"/>
                    <a:pt x="8331" y="9566"/>
                    <a:pt x="8331" y="9566"/>
                  </a:cubicBezTo>
                  <a:cubicBezTo>
                    <a:pt x="8409" y="10183"/>
                    <a:pt x="8717" y="10800"/>
                    <a:pt x="9103" y="11263"/>
                  </a:cubicBezTo>
                  <a:cubicBezTo>
                    <a:pt x="7869" y="11649"/>
                    <a:pt x="6943" y="12806"/>
                    <a:pt x="6943" y="14271"/>
                  </a:cubicBezTo>
                  <a:lnTo>
                    <a:pt x="6943" y="14889"/>
                  </a:lnTo>
                  <a:close/>
                  <a:moveTo>
                    <a:pt x="14349" y="16354"/>
                  </a:moveTo>
                  <a:cubicBezTo>
                    <a:pt x="14349" y="16354"/>
                    <a:pt x="14349" y="16354"/>
                    <a:pt x="14349" y="16354"/>
                  </a:cubicBezTo>
                  <a:cubicBezTo>
                    <a:pt x="14194" y="16431"/>
                    <a:pt x="14194" y="16431"/>
                    <a:pt x="14194" y="16431"/>
                  </a:cubicBezTo>
                  <a:cubicBezTo>
                    <a:pt x="14117" y="16431"/>
                    <a:pt x="13037" y="16971"/>
                    <a:pt x="11109" y="16971"/>
                  </a:cubicBezTo>
                  <a:cubicBezTo>
                    <a:pt x="10106" y="16971"/>
                    <a:pt x="8949" y="16817"/>
                    <a:pt x="7560" y="16431"/>
                  </a:cubicBezTo>
                  <a:cubicBezTo>
                    <a:pt x="7406" y="16354"/>
                    <a:pt x="7406" y="16354"/>
                    <a:pt x="7406" y="16354"/>
                  </a:cubicBezTo>
                  <a:cubicBezTo>
                    <a:pt x="7406" y="16354"/>
                    <a:pt x="7406" y="16354"/>
                    <a:pt x="7406" y="16354"/>
                  </a:cubicBezTo>
                  <a:cubicBezTo>
                    <a:pt x="7406" y="14271"/>
                    <a:pt x="7406" y="14271"/>
                    <a:pt x="7406" y="14271"/>
                  </a:cubicBezTo>
                  <a:cubicBezTo>
                    <a:pt x="7406" y="12806"/>
                    <a:pt x="8563" y="11649"/>
                    <a:pt x="10029" y="11649"/>
                  </a:cubicBezTo>
                  <a:cubicBezTo>
                    <a:pt x="11726" y="11649"/>
                    <a:pt x="11726" y="11649"/>
                    <a:pt x="11726" y="11649"/>
                  </a:cubicBezTo>
                  <a:cubicBezTo>
                    <a:pt x="13191" y="11649"/>
                    <a:pt x="14349" y="12806"/>
                    <a:pt x="14349" y="14271"/>
                  </a:cubicBezTo>
                  <a:lnTo>
                    <a:pt x="14349" y="16354"/>
                  </a:lnTo>
                  <a:close/>
                  <a:moveTo>
                    <a:pt x="17743" y="14271"/>
                  </a:moveTo>
                  <a:cubicBezTo>
                    <a:pt x="17743" y="14271"/>
                    <a:pt x="17743" y="14271"/>
                    <a:pt x="17743" y="14271"/>
                  </a:cubicBezTo>
                  <a:cubicBezTo>
                    <a:pt x="17589" y="14349"/>
                    <a:pt x="17589" y="14349"/>
                    <a:pt x="17589" y="14349"/>
                  </a:cubicBezTo>
                  <a:cubicBezTo>
                    <a:pt x="17511" y="14349"/>
                    <a:pt x="16509" y="14811"/>
                    <a:pt x="14811" y="14889"/>
                  </a:cubicBezTo>
                  <a:cubicBezTo>
                    <a:pt x="14811" y="14271"/>
                    <a:pt x="14811" y="14271"/>
                    <a:pt x="14811" y="14271"/>
                  </a:cubicBezTo>
                  <a:cubicBezTo>
                    <a:pt x="14811" y="12806"/>
                    <a:pt x="13886" y="11649"/>
                    <a:pt x="12651" y="11263"/>
                  </a:cubicBezTo>
                  <a:cubicBezTo>
                    <a:pt x="13114" y="10800"/>
                    <a:pt x="13346" y="10183"/>
                    <a:pt x="13423" y="9566"/>
                  </a:cubicBezTo>
                  <a:cubicBezTo>
                    <a:pt x="15120" y="9566"/>
                    <a:pt x="15120" y="9566"/>
                    <a:pt x="15120" y="9566"/>
                  </a:cubicBezTo>
                  <a:cubicBezTo>
                    <a:pt x="16586" y="9566"/>
                    <a:pt x="17743" y="10723"/>
                    <a:pt x="17743" y="12111"/>
                  </a:cubicBezTo>
                  <a:lnTo>
                    <a:pt x="17743" y="14271"/>
                  </a:lnTo>
                  <a:close/>
                </a:path>
              </a:pathLst>
            </a:custGeom>
            <a:solidFill>
              <a:srgbClr val="00897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Raleway Black"/>
                <a:sym typeface="Raleway Black"/>
              </a:endParaRPr>
            </a:p>
          </p:txBody>
        </p:sp>
        <p:grpSp>
          <p:nvGrpSpPr>
            <p:cNvPr id="553" name="Group 16"/>
            <p:cNvGrpSpPr/>
            <p:nvPr/>
          </p:nvGrpSpPr>
          <p:grpSpPr>
            <a:xfrm>
              <a:off x="3571386" y="1141731"/>
              <a:ext cx="328205" cy="221121"/>
              <a:chOff x="0" y="0"/>
              <a:chExt cx="328203" cy="221119"/>
            </a:xfrm>
          </p:grpSpPr>
          <p:sp>
            <p:nvSpPr>
              <p:cNvPr id="548" name="Freeform 146"/>
              <p:cNvSpPr/>
              <p:nvPr/>
            </p:nvSpPr>
            <p:spPr>
              <a:xfrm>
                <a:off x="60286" y="140329"/>
                <a:ext cx="83776" cy="80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48" h="20349" extrusionOk="0">
                    <a:moveTo>
                      <a:pt x="16062" y="0"/>
                    </a:moveTo>
                    <a:cubicBezTo>
                      <a:pt x="13428" y="2335"/>
                      <a:pt x="10267" y="3503"/>
                      <a:pt x="6579" y="3503"/>
                    </a:cubicBezTo>
                    <a:cubicBezTo>
                      <a:pt x="6053" y="3503"/>
                      <a:pt x="4999" y="3503"/>
                      <a:pt x="3945" y="2919"/>
                    </a:cubicBezTo>
                    <a:cubicBezTo>
                      <a:pt x="3945" y="2919"/>
                      <a:pt x="3945" y="2919"/>
                      <a:pt x="3945" y="3503"/>
                    </a:cubicBezTo>
                    <a:cubicBezTo>
                      <a:pt x="-269" y="8173"/>
                      <a:pt x="-1323" y="14595"/>
                      <a:pt x="1838" y="18097"/>
                    </a:cubicBezTo>
                    <a:cubicBezTo>
                      <a:pt x="5526" y="21600"/>
                      <a:pt x="11321" y="21016"/>
                      <a:pt x="15536" y="16346"/>
                    </a:cubicBezTo>
                    <a:cubicBezTo>
                      <a:pt x="19750" y="11676"/>
                      <a:pt x="20277" y="4670"/>
                      <a:pt x="17116" y="1168"/>
                    </a:cubicBezTo>
                    <a:cubicBezTo>
                      <a:pt x="16589" y="1168"/>
                      <a:pt x="16589" y="584"/>
                      <a:pt x="16062" y="0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49" name="Freeform 147"/>
              <p:cNvSpPr/>
              <p:nvPr/>
            </p:nvSpPr>
            <p:spPr>
              <a:xfrm>
                <a:off x="-1" y="0"/>
                <a:ext cx="144787" cy="145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07" h="21600" extrusionOk="0">
                    <a:moveTo>
                      <a:pt x="3574" y="17486"/>
                    </a:moveTo>
                    <a:cubicBezTo>
                      <a:pt x="6007" y="19886"/>
                      <a:pt x="8745" y="21600"/>
                      <a:pt x="11483" y="21600"/>
                    </a:cubicBezTo>
                    <a:cubicBezTo>
                      <a:pt x="11788" y="21600"/>
                      <a:pt x="11788" y="21600"/>
                      <a:pt x="11788" y="21600"/>
                    </a:cubicBezTo>
                    <a:cubicBezTo>
                      <a:pt x="13309" y="21600"/>
                      <a:pt x="14526" y="21257"/>
                      <a:pt x="15743" y="20571"/>
                    </a:cubicBezTo>
                    <a:cubicBezTo>
                      <a:pt x="16351" y="20229"/>
                      <a:pt x="16655" y="19886"/>
                      <a:pt x="16960" y="19200"/>
                    </a:cubicBezTo>
                    <a:cubicBezTo>
                      <a:pt x="20306" y="15771"/>
                      <a:pt x="19698" y="8914"/>
                      <a:pt x="15438" y="4114"/>
                    </a:cubicBezTo>
                    <a:cubicBezTo>
                      <a:pt x="13005" y="1371"/>
                      <a:pt x="9962" y="0"/>
                      <a:pt x="7224" y="0"/>
                    </a:cubicBezTo>
                    <a:cubicBezTo>
                      <a:pt x="5095" y="0"/>
                      <a:pt x="3269" y="686"/>
                      <a:pt x="2052" y="2400"/>
                    </a:cubicBezTo>
                    <a:cubicBezTo>
                      <a:pt x="-1294" y="5829"/>
                      <a:pt x="-381" y="12686"/>
                      <a:pt x="3574" y="17486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50" name="Freeform 148"/>
              <p:cNvSpPr/>
              <p:nvPr/>
            </p:nvSpPr>
            <p:spPr>
              <a:xfrm>
                <a:off x="183501" y="140329"/>
                <a:ext cx="83958" cy="807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02" h="20349" extrusionOk="0">
                    <a:moveTo>
                      <a:pt x="16601" y="18097"/>
                    </a:moveTo>
                    <a:cubicBezTo>
                      <a:pt x="20201" y="14595"/>
                      <a:pt x="19172" y="8173"/>
                      <a:pt x="15058" y="3503"/>
                    </a:cubicBezTo>
                    <a:cubicBezTo>
                      <a:pt x="15058" y="2919"/>
                      <a:pt x="15058" y="2919"/>
                      <a:pt x="15058" y="2919"/>
                    </a:cubicBezTo>
                    <a:cubicBezTo>
                      <a:pt x="14030" y="3503"/>
                      <a:pt x="13001" y="3503"/>
                      <a:pt x="11972" y="3503"/>
                    </a:cubicBezTo>
                    <a:cubicBezTo>
                      <a:pt x="8887" y="3503"/>
                      <a:pt x="5801" y="2335"/>
                      <a:pt x="3230" y="0"/>
                    </a:cubicBezTo>
                    <a:cubicBezTo>
                      <a:pt x="2715" y="584"/>
                      <a:pt x="2201" y="1168"/>
                      <a:pt x="2201" y="1168"/>
                    </a:cubicBezTo>
                    <a:cubicBezTo>
                      <a:pt x="-1399" y="4670"/>
                      <a:pt x="-370" y="11676"/>
                      <a:pt x="3744" y="16346"/>
                    </a:cubicBezTo>
                    <a:cubicBezTo>
                      <a:pt x="7858" y="21016"/>
                      <a:pt x="13515" y="21600"/>
                      <a:pt x="16601" y="18097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51" name="Freeform 149"/>
              <p:cNvSpPr/>
              <p:nvPr/>
            </p:nvSpPr>
            <p:spPr>
              <a:xfrm>
                <a:off x="182976" y="0"/>
                <a:ext cx="145228" cy="145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66" h="21600" extrusionOk="0">
                    <a:moveTo>
                      <a:pt x="17113" y="2400"/>
                    </a:moveTo>
                    <a:cubicBezTo>
                      <a:pt x="15896" y="686"/>
                      <a:pt x="14070" y="0"/>
                      <a:pt x="11941" y="0"/>
                    </a:cubicBezTo>
                    <a:cubicBezTo>
                      <a:pt x="9203" y="0"/>
                      <a:pt x="6160" y="1371"/>
                      <a:pt x="3727" y="4114"/>
                    </a:cubicBezTo>
                    <a:cubicBezTo>
                      <a:pt x="-533" y="8914"/>
                      <a:pt x="-1141" y="15771"/>
                      <a:pt x="1901" y="19200"/>
                    </a:cubicBezTo>
                    <a:cubicBezTo>
                      <a:pt x="2510" y="19886"/>
                      <a:pt x="2814" y="20229"/>
                      <a:pt x="3422" y="20571"/>
                    </a:cubicBezTo>
                    <a:cubicBezTo>
                      <a:pt x="4335" y="21257"/>
                      <a:pt x="5856" y="21600"/>
                      <a:pt x="7073" y="21600"/>
                    </a:cubicBezTo>
                    <a:cubicBezTo>
                      <a:pt x="7377" y="21600"/>
                      <a:pt x="7377" y="21600"/>
                      <a:pt x="7682" y="21600"/>
                    </a:cubicBezTo>
                    <a:cubicBezTo>
                      <a:pt x="10115" y="21600"/>
                      <a:pt x="13158" y="19886"/>
                      <a:pt x="15591" y="17486"/>
                    </a:cubicBezTo>
                    <a:cubicBezTo>
                      <a:pt x="19546" y="12686"/>
                      <a:pt x="20459" y="5829"/>
                      <a:pt x="17113" y="2400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52" name="Freeform 150"/>
              <p:cNvSpPr/>
              <p:nvPr/>
            </p:nvSpPr>
            <p:spPr>
              <a:xfrm>
                <a:off x="138443" y="13381"/>
                <a:ext cx="51318" cy="202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84" h="21422" extrusionOk="0">
                    <a:moveTo>
                      <a:pt x="18714" y="793"/>
                    </a:moveTo>
                    <a:cubicBezTo>
                      <a:pt x="20442" y="307"/>
                      <a:pt x="17850" y="-178"/>
                      <a:pt x="16122" y="65"/>
                    </a:cubicBezTo>
                    <a:cubicBezTo>
                      <a:pt x="14394" y="793"/>
                      <a:pt x="12666" y="1521"/>
                      <a:pt x="10938" y="2249"/>
                    </a:cubicBezTo>
                    <a:cubicBezTo>
                      <a:pt x="10938" y="2249"/>
                      <a:pt x="10074" y="2249"/>
                      <a:pt x="9210" y="2249"/>
                    </a:cubicBezTo>
                    <a:cubicBezTo>
                      <a:pt x="9210" y="2249"/>
                      <a:pt x="8346" y="2249"/>
                      <a:pt x="8346" y="2249"/>
                    </a:cubicBezTo>
                    <a:cubicBezTo>
                      <a:pt x="6618" y="1521"/>
                      <a:pt x="4890" y="793"/>
                      <a:pt x="3162" y="65"/>
                    </a:cubicBezTo>
                    <a:cubicBezTo>
                      <a:pt x="1434" y="-178"/>
                      <a:pt x="-1158" y="307"/>
                      <a:pt x="570" y="793"/>
                    </a:cubicBezTo>
                    <a:cubicBezTo>
                      <a:pt x="2298" y="1521"/>
                      <a:pt x="4026" y="2006"/>
                      <a:pt x="5754" y="2977"/>
                    </a:cubicBezTo>
                    <a:cubicBezTo>
                      <a:pt x="4890" y="2977"/>
                      <a:pt x="4890" y="3220"/>
                      <a:pt x="4890" y="3462"/>
                    </a:cubicBezTo>
                    <a:cubicBezTo>
                      <a:pt x="4890" y="6375"/>
                      <a:pt x="4890" y="6375"/>
                      <a:pt x="4890" y="6375"/>
                    </a:cubicBezTo>
                    <a:cubicBezTo>
                      <a:pt x="4890" y="9773"/>
                      <a:pt x="4890" y="9773"/>
                      <a:pt x="4890" y="9773"/>
                    </a:cubicBezTo>
                    <a:cubicBezTo>
                      <a:pt x="4890" y="19966"/>
                      <a:pt x="4890" y="19966"/>
                      <a:pt x="4890" y="19966"/>
                    </a:cubicBezTo>
                    <a:cubicBezTo>
                      <a:pt x="4890" y="20694"/>
                      <a:pt x="6618" y="21422"/>
                      <a:pt x="9210" y="21422"/>
                    </a:cubicBezTo>
                    <a:cubicBezTo>
                      <a:pt x="11802" y="21422"/>
                      <a:pt x="14394" y="20694"/>
                      <a:pt x="14394" y="19966"/>
                    </a:cubicBezTo>
                    <a:cubicBezTo>
                      <a:pt x="14394" y="9773"/>
                      <a:pt x="14394" y="9773"/>
                      <a:pt x="14394" y="9773"/>
                    </a:cubicBezTo>
                    <a:cubicBezTo>
                      <a:pt x="14394" y="6375"/>
                      <a:pt x="14394" y="6375"/>
                      <a:pt x="14394" y="6375"/>
                    </a:cubicBezTo>
                    <a:cubicBezTo>
                      <a:pt x="14394" y="3462"/>
                      <a:pt x="14394" y="3462"/>
                      <a:pt x="14394" y="3462"/>
                    </a:cubicBezTo>
                    <a:cubicBezTo>
                      <a:pt x="14394" y="3220"/>
                      <a:pt x="14394" y="2977"/>
                      <a:pt x="13530" y="2977"/>
                    </a:cubicBezTo>
                    <a:cubicBezTo>
                      <a:pt x="15258" y="2006"/>
                      <a:pt x="16122" y="1521"/>
                      <a:pt x="18714" y="793"/>
                    </a:cubicBezTo>
                  </a:path>
                </a:pathLst>
              </a:custGeom>
              <a:solidFill>
                <a:srgbClr val="004D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</p:grpSp>
        <p:sp>
          <p:nvSpPr>
            <p:cNvPr id="554" name="Freeform 163"/>
            <p:cNvSpPr/>
            <p:nvPr/>
          </p:nvSpPr>
          <p:spPr>
            <a:xfrm>
              <a:off x="2992211" y="2541663"/>
              <a:ext cx="251358" cy="221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8" y="6010"/>
                  </a:moveTo>
                  <a:cubicBezTo>
                    <a:pt x="159" y="6198"/>
                    <a:pt x="0" y="6386"/>
                    <a:pt x="0" y="6574"/>
                  </a:cubicBezTo>
                  <a:cubicBezTo>
                    <a:pt x="0" y="6950"/>
                    <a:pt x="159" y="7137"/>
                    <a:pt x="318" y="7325"/>
                  </a:cubicBezTo>
                  <a:cubicBezTo>
                    <a:pt x="2224" y="9579"/>
                    <a:pt x="2224" y="9579"/>
                    <a:pt x="2224" y="9579"/>
                  </a:cubicBezTo>
                  <a:cubicBezTo>
                    <a:pt x="2224" y="16904"/>
                    <a:pt x="6353" y="21600"/>
                    <a:pt x="12388" y="21600"/>
                  </a:cubicBezTo>
                  <a:cubicBezTo>
                    <a:pt x="17471" y="21600"/>
                    <a:pt x="21600" y="15026"/>
                    <a:pt x="21600" y="10518"/>
                  </a:cubicBezTo>
                  <a:cubicBezTo>
                    <a:pt x="21600" y="8452"/>
                    <a:pt x="20965" y="10894"/>
                    <a:pt x="19535" y="11833"/>
                  </a:cubicBezTo>
                  <a:cubicBezTo>
                    <a:pt x="18106" y="12772"/>
                    <a:pt x="14135" y="13523"/>
                    <a:pt x="14294" y="8640"/>
                  </a:cubicBezTo>
                  <a:cubicBezTo>
                    <a:pt x="14294" y="8264"/>
                    <a:pt x="14294" y="7889"/>
                    <a:pt x="14294" y="7513"/>
                  </a:cubicBezTo>
                  <a:cubicBezTo>
                    <a:pt x="14294" y="3569"/>
                    <a:pt x="12229" y="0"/>
                    <a:pt x="8894" y="0"/>
                  </a:cubicBezTo>
                  <a:cubicBezTo>
                    <a:pt x="5718" y="0"/>
                    <a:pt x="3494" y="2066"/>
                    <a:pt x="3018" y="4508"/>
                  </a:cubicBezTo>
                  <a:cubicBezTo>
                    <a:pt x="318" y="6010"/>
                    <a:pt x="318" y="6010"/>
                    <a:pt x="318" y="6010"/>
                  </a:cubicBezTo>
                  <a:moveTo>
                    <a:pt x="5559" y="7325"/>
                  </a:moveTo>
                  <a:cubicBezTo>
                    <a:pt x="5082" y="7325"/>
                    <a:pt x="4606" y="6762"/>
                    <a:pt x="4606" y="6198"/>
                  </a:cubicBezTo>
                  <a:cubicBezTo>
                    <a:pt x="4606" y="5635"/>
                    <a:pt x="5082" y="5071"/>
                    <a:pt x="5559" y="5071"/>
                  </a:cubicBezTo>
                  <a:cubicBezTo>
                    <a:pt x="6035" y="5071"/>
                    <a:pt x="6512" y="5635"/>
                    <a:pt x="6512" y="6198"/>
                  </a:cubicBezTo>
                  <a:cubicBezTo>
                    <a:pt x="6512" y="6762"/>
                    <a:pt x="6035" y="7325"/>
                    <a:pt x="5559" y="7325"/>
                  </a:cubicBezTo>
                </a:path>
              </a:pathLst>
            </a:custGeom>
            <a:solidFill>
              <a:srgbClr val="26A6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Raleway Black"/>
                <a:sym typeface="Raleway Black"/>
              </a:endParaRPr>
            </a:p>
          </p:txBody>
        </p:sp>
        <p:sp>
          <p:nvSpPr>
            <p:cNvPr id="555" name="Freeform 177"/>
            <p:cNvSpPr/>
            <p:nvPr/>
          </p:nvSpPr>
          <p:spPr>
            <a:xfrm>
              <a:off x="1791314" y="2103473"/>
              <a:ext cx="161626" cy="266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1" y="19479"/>
                  </a:moveTo>
                  <a:lnTo>
                    <a:pt x="11888" y="16329"/>
                  </a:lnTo>
                  <a:lnTo>
                    <a:pt x="19423" y="2764"/>
                  </a:lnTo>
                  <a:lnTo>
                    <a:pt x="8121" y="15107"/>
                  </a:lnTo>
                  <a:lnTo>
                    <a:pt x="0" y="12214"/>
                  </a:lnTo>
                  <a:lnTo>
                    <a:pt x="21600" y="0"/>
                  </a:lnTo>
                  <a:lnTo>
                    <a:pt x="21181" y="19479"/>
                  </a:lnTo>
                  <a:close/>
                  <a:moveTo>
                    <a:pt x="9126" y="21600"/>
                  </a:moveTo>
                  <a:lnTo>
                    <a:pt x="7702" y="16907"/>
                  </a:lnTo>
                  <a:lnTo>
                    <a:pt x="12893" y="18450"/>
                  </a:lnTo>
                  <a:lnTo>
                    <a:pt x="9126" y="21600"/>
                  </a:lnTo>
                  <a:close/>
                </a:path>
              </a:pathLst>
            </a:custGeom>
            <a:solidFill>
              <a:srgbClr val="6ADD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Raleway Black"/>
                <a:sym typeface="Raleway Black"/>
              </a:endParaRPr>
            </a:p>
          </p:txBody>
        </p:sp>
        <p:sp>
          <p:nvSpPr>
            <p:cNvPr id="556" name="Freeform 194"/>
            <p:cNvSpPr/>
            <p:nvPr/>
          </p:nvSpPr>
          <p:spPr>
            <a:xfrm>
              <a:off x="1693316" y="1337216"/>
              <a:ext cx="291968" cy="232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6" h="21600" extrusionOk="0">
                  <a:moveTo>
                    <a:pt x="21430" y="6630"/>
                  </a:moveTo>
                  <a:cubicBezTo>
                    <a:pt x="18709" y="1925"/>
                    <a:pt x="18709" y="1925"/>
                    <a:pt x="18709" y="1925"/>
                  </a:cubicBezTo>
                  <a:cubicBezTo>
                    <a:pt x="18539" y="1711"/>
                    <a:pt x="18369" y="1497"/>
                    <a:pt x="18198" y="1497"/>
                  </a:cubicBezTo>
                  <a:cubicBezTo>
                    <a:pt x="18198" y="1497"/>
                    <a:pt x="18198" y="1497"/>
                    <a:pt x="18198" y="1497"/>
                  </a:cubicBezTo>
                  <a:cubicBezTo>
                    <a:pt x="10035" y="0"/>
                    <a:pt x="10035" y="0"/>
                    <a:pt x="10035" y="0"/>
                  </a:cubicBezTo>
                  <a:cubicBezTo>
                    <a:pt x="9865" y="0"/>
                    <a:pt x="9694" y="0"/>
                    <a:pt x="9694" y="0"/>
                  </a:cubicBezTo>
                  <a:cubicBezTo>
                    <a:pt x="3061" y="3208"/>
                    <a:pt x="3061" y="3208"/>
                    <a:pt x="3061" y="3208"/>
                  </a:cubicBezTo>
                  <a:cubicBezTo>
                    <a:pt x="3061" y="3208"/>
                    <a:pt x="3061" y="3208"/>
                    <a:pt x="3061" y="3208"/>
                  </a:cubicBezTo>
                  <a:cubicBezTo>
                    <a:pt x="3061" y="3208"/>
                    <a:pt x="3061" y="3208"/>
                    <a:pt x="3061" y="3208"/>
                  </a:cubicBezTo>
                  <a:cubicBezTo>
                    <a:pt x="3061" y="3208"/>
                    <a:pt x="3061" y="3208"/>
                    <a:pt x="3061" y="3208"/>
                  </a:cubicBezTo>
                  <a:cubicBezTo>
                    <a:pt x="2891" y="3208"/>
                    <a:pt x="2891" y="3208"/>
                    <a:pt x="2891" y="3208"/>
                  </a:cubicBezTo>
                  <a:cubicBezTo>
                    <a:pt x="2891" y="3208"/>
                    <a:pt x="2891" y="3422"/>
                    <a:pt x="2891" y="3422"/>
                  </a:cubicBezTo>
                  <a:cubicBezTo>
                    <a:pt x="2891" y="3422"/>
                    <a:pt x="2891" y="3422"/>
                    <a:pt x="2891" y="3422"/>
                  </a:cubicBezTo>
                  <a:cubicBezTo>
                    <a:pt x="0" y="8127"/>
                    <a:pt x="0" y="8127"/>
                    <a:pt x="0" y="8127"/>
                  </a:cubicBezTo>
                  <a:cubicBezTo>
                    <a:pt x="0" y="8341"/>
                    <a:pt x="0" y="8554"/>
                    <a:pt x="0" y="8768"/>
                  </a:cubicBezTo>
                  <a:cubicBezTo>
                    <a:pt x="0" y="8982"/>
                    <a:pt x="170" y="9196"/>
                    <a:pt x="340" y="9196"/>
                  </a:cubicBezTo>
                  <a:cubicBezTo>
                    <a:pt x="2721" y="10051"/>
                    <a:pt x="2721" y="10051"/>
                    <a:pt x="2721" y="10051"/>
                  </a:cubicBezTo>
                  <a:cubicBezTo>
                    <a:pt x="2721" y="17537"/>
                    <a:pt x="2721" y="17537"/>
                    <a:pt x="2721" y="17537"/>
                  </a:cubicBezTo>
                  <a:cubicBezTo>
                    <a:pt x="2721" y="17750"/>
                    <a:pt x="2891" y="18178"/>
                    <a:pt x="3231" y="18178"/>
                  </a:cubicBezTo>
                  <a:cubicBezTo>
                    <a:pt x="12076" y="21600"/>
                    <a:pt x="12076" y="21600"/>
                    <a:pt x="12076" y="21600"/>
                  </a:cubicBezTo>
                  <a:cubicBezTo>
                    <a:pt x="12076" y="21600"/>
                    <a:pt x="12076" y="21600"/>
                    <a:pt x="12076" y="21600"/>
                  </a:cubicBezTo>
                  <a:cubicBezTo>
                    <a:pt x="12076" y="21600"/>
                    <a:pt x="12076" y="21600"/>
                    <a:pt x="12246" y="21600"/>
                  </a:cubicBezTo>
                  <a:cubicBezTo>
                    <a:pt x="12246" y="21600"/>
                    <a:pt x="12246" y="21600"/>
                    <a:pt x="12246" y="21600"/>
                  </a:cubicBezTo>
                  <a:cubicBezTo>
                    <a:pt x="12246" y="21600"/>
                    <a:pt x="12246" y="21600"/>
                    <a:pt x="12246" y="21600"/>
                  </a:cubicBezTo>
                  <a:cubicBezTo>
                    <a:pt x="12416" y="21600"/>
                    <a:pt x="12416" y="21600"/>
                    <a:pt x="12416" y="21600"/>
                  </a:cubicBezTo>
                  <a:cubicBezTo>
                    <a:pt x="12416" y="21600"/>
                    <a:pt x="12416" y="21600"/>
                    <a:pt x="12416" y="21600"/>
                  </a:cubicBezTo>
                  <a:cubicBezTo>
                    <a:pt x="18709" y="17109"/>
                    <a:pt x="18709" y="17109"/>
                    <a:pt x="18709" y="17109"/>
                  </a:cubicBezTo>
                  <a:cubicBezTo>
                    <a:pt x="18879" y="16895"/>
                    <a:pt x="19049" y="16681"/>
                    <a:pt x="19049" y="16467"/>
                  </a:cubicBezTo>
                  <a:cubicBezTo>
                    <a:pt x="19049" y="8982"/>
                    <a:pt x="19049" y="8982"/>
                    <a:pt x="19049" y="8982"/>
                  </a:cubicBezTo>
                  <a:cubicBezTo>
                    <a:pt x="21260" y="7699"/>
                    <a:pt x="21260" y="7699"/>
                    <a:pt x="21260" y="7699"/>
                  </a:cubicBezTo>
                  <a:cubicBezTo>
                    <a:pt x="21430" y="7699"/>
                    <a:pt x="21430" y="7485"/>
                    <a:pt x="21430" y="7271"/>
                  </a:cubicBezTo>
                  <a:cubicBezTo>
                    <a:pt x="21600" y="7057"/>
                    <a:pt x="21430" y="6844"/>
                    <a:pt x="21430" y="6630"/>
                  </a:cubicBezTo>
                  <a:close/>
                  <a:moveTo>
                    <a:pt x="1361" y="8127"/>
                  </a:moveTo>
                  <a:cubicBezTo>
                    <a:pt x="3572" y="4491"/>
                    <a:pt x="3572" y="4491"/>
                    <a:pt x="3572" y="4491"/>
                  </a:cubicBezTo>
                  <a:cubicBezTo>
                    <a:pt x="11225" y="6416"/>
                    <a:pt x="11225" y="6416"/>
                    <a:pt x="11225" y="6416"/>
                  </a:cubicBezTo>
                  <a:cubicBezTo>
                    <a:pt x="9014" y="10693"/>
                    <a:pt x="9014" y="10693"/>
                    <a:pt x="9014" y="10693"/>
                  </a:cubicBezTo>
                  <a:lnTo>
                    <a:pt x="1361" y="8127"/>
                  </a:lnTo>
                  <a:close/>
                  <a:moveTo>
                    <a:pt x="11565" y="19889"/>
                  </a:moveTo>
                  <a:cubicBezTo>
                    <a:pt x="3912" y="17109"/>
                    <a:pt x="3912" y="17109"/>
                    <a:pt x="3912" y="17109"/>
                  </a:cubicBezTo>
                  <a:cubicBezTo>
                    <a:pt x="3912" y="10265"/>
                    <a:pt x="3912" y="10265"/>
                    <a:pt x="3912" y="10265"/>
                  </a:cubicBezTo>
                  <a:cubicBezTo>
                    <a:pt x="9014" y="11976"/>
                    <a:pt x="9014" y="11976"/>
                    <a:pt x="9014" y="11976"/>
                  </a:cubicBezTo>
                  <a:cubicBezTo>
                    <a:pt x="9184" y="11976"/>
                    <a:pt x="9184" y="11976"/>
                    <a:pt x="9184" y="11976"/>
                  </a:cubicBezTo>
                  <a:cubicBezTo>
                    <a:pt x="9354" y="11976"/>
                    <a:pt x="9524" y="11976"/>
                    <a:pt x="9694" y="11762"/>
                  </a:cubicBezTo>
                  <a:cubicBezTo>
                    <a:pt x="11565" y="8127"/>
                    <a:pt x="11565" y="8127"/>
                    <a:pt x="11565" y="8127"/>
                  </a:cubicBezTo>
                  <a:lnTo>
                    <a:pt x="11565" y="19889"/>
                  </a:lnTo>
                  <a:close/>
                  <a:moveTo>
                    <a:pt x="12076" y="5133"/>
                  </a:moveTo>
                  <a:cubicBezTo>
                    <a:pt x="5272" y="3636"/>
                    <a:pt x="5272" y="3636"/>
                    <a:pt x="5272" y="3636"/>
                  </a:cubicBezTo>
                  <a:cubicBezTo>
                    <a:pt x="9865" y="1497"/>
                    <a:pt x="9865" y="1497"/>
                    <a:pt x="9865" y="1497"/>
                  </a:cubicBezTo>
                  <a:cubicBezTo>
                    <a:pt x="16328" y="2566"/>
                    <a:pt x="16328" y="2566"/>
                    <a:pt x="16328" y="2566"/>
                  </a:cubicBezTo>
                  <a:lnTo>
                    <a:pt x="12076" y="5133"/>
                  </a:lnTo>
                  <a:close/>
                  <a:moveTo>
                    <a:pt x="12756" y="19675"/>
                  </a:moveTo>
                  <a:cubicBezTo>
                    <a:pt x="12756" y="8982"/>
                    <a:pt x="12756" y="8982"/>
                    <a:pt x="12756" y="8982"/>
                  </a:cubicBezTo>
                  <a:cubicBezTo>
                    <a:pt x="13606" y="11549"/>
                    <a:pt x="13606" y="11549"/>
                    <a:pt x="13606" y="11549"/>
                  </a:cubicBezTo>
                  <a:cubicBezTo>
                    <a:pt x="13776" y="11549"/>
                    <a:pt x="13776" y="11762"/>
                    <a:pt x="13946" y="11762"/>
                  </a:cubicBezTo>
                  <a:cubicBezTo>
                    <a:pt x="14117" y="11762"/>
                    <a:pt x="14117" y="11762"/>
                    <a:pt x="14117" y="11762"/>
                  </a:cubicBezTo>
                  <a:cubicBezTo>
                    <a:pt x="14287" y="11762"/>
                    <a:pt x="14287" y="11762"/>
                    <a:pt x="14457" y="11762"/>
                  </a:cubicBezTo>
                  <a:cubicBezTo>
                    <a:pt x="18028" y="9624"/>
                    <a:pt x="18028" y="9624"/>
                    <a:pt x="18028" y="9624"/>
                  </a:cubicBezTo>
                  <a:cubicBezTo>
                    <a:pt x="18028" y="16040"/>
                    <a:pt x="18028" y="16040"/>
                    <a:pt x="18028" y="16040"/>
                  </a:cubicBezTo>
                  <a:cubicBezTo>
                    <a:pt x="18028" y="16040"/>
                    <a:pt x="18028" y="16040"/>
                    <a:pt x="18028" y="16040"/>
                  </a:cubicBezTo>
                  <a:lnTo>
                    <a:pt x="12756" y="19675"/>
                  </a:lnTo>
                  <a:close/>
                  <a:moveTo>
                    <a:pt x="14457" y="10265"/>
                  </a:moveTo>
                  <a:cubicBezTo>
                    <a:pt x="12926" y="6202"/>
                    <a:pt x="12926" y="6202"/>
                    <a:pt x="12926" y="6202"/>
                  </a:cubicBezTo>
                  <a:cubicBezTo>
                    <a:pt x="18028" y="3208"/>
                    <a:pt x="18028" y="3208"/>
                    <a:pt x="18028" y="3208"/>
                  </a:cubicBezTo>
                  <a:cubicBezTo>
                    <a:pt x="20069" y="6844"/>
                    <a:pt x="20069" y="6844"/>
                    <a:pt x="20069" y="6844"/>
                  </a:cubicBezTo>
                  <a:lnTo>
                    <a:pt x="14457" y="10265"/>
                  </a:lnTo>
                  <a:close/>
                </a:path>
              </a:pathLst>
            </a:custGeom>
            <a:solidFill>
              <a:srgbClr val="00897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>
                  <a:solidFill>
                    <a:srgbClr val="656D78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pPr>
              <a:endParaRPr kumimoji="0" sz="5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Raleway Black"/>
                <a:sym typeface="Raleway Black"/>
              </a:endParaRPr>
            </a:p>
          </p:txBody>
        </p:sp>
        <p:sp>
          <p:nvSpPr>
            <p:cNvPr id="557" name="TextBox 25"/>
            <p:cNvSpPr txBox="1"/>
            <p:nvPr/>
          </p:nvSpPr>
          <p:spPr>
            <a:xfrm>
              <a:off x="2073608" y="1760758"/>
              <a:ext cx="1597931" cy="24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defRPr sz="1400" b="1">
                  <a:solidFill>
                    <a:srgbClr val="656D78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1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智能头盔</a:t>
              </a:r>
            </a:p>
          </p:txBody>
        </p:sp>
        <p:grpSp>
          <p:nvGrpSpPr>
            <p:cNvPr id="561" name="Group 38"/>
            <p:cNvGrpSpPr/>
            <p:nvPr/>
          </p:nvGrpSpPr>
          <p:grpSpPr>
            <a:xfrm>
              <a:off x="4360891" y="1824966"/>
              <a:ext cx="291548" cy="233295"/>
              <a:chOff x="0" y="0"/>
              <a:chExt cx="291547" cy="233294"/>
            </a:xfrm>
          </p:grpSpPr>
          <p:sp>
            <p:nvSpPr>
              <p:cNvPr id="558" name="Freeform 159"/>
              <p:cNvSpPr/>
              <p:nvPr/>
            </p:nvSpPr>
            <p:spPr>
              <a:xfrm>
                <a:off x="147262" y="160753"/>
                <a:ext cx="72523" cy="72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72" h="19372" extrusionOk="0">
                    <a:moveTo>
                      <a:pt x="6715" y="543"/>
                    </a:moveTo>
                    <a:cubicBezTo>
                      <a:pt x="11652" y="-1308"/>
                      <a:pt x="17206" y="1778"/>
                      <a:pt x="19058" y="6715"/>
                    </a:cubicBezTo>
                    <a:cubicBezTo>
                      <a:pt x="20292" y="11652"/>
                      <a:pt x="17823" y="17206"/>
                      <a:pt x="12886" y="19058"/>
                    </a:cubicBezTo>
                    <a:cubicBezTo>
                      <a:pt x="7949" y="20292"/>
                      <a:pt x="2395" y="17823"/>
                      <a:pt x="543" y="12886"/>
                    </a:cubicBezTo>
                    <a:cubicBezTo>
                      <a:pt x="-1308" y="7949"/>
                      <a:pt x="1778" y="2395"/>
                      <a:pt x="6715" y="543"/>
                    </a:cubicBezTo>
                  </a:path>
                </a:pathLst>
              </a:custGeom>
              <a:solidFill>
                <a:srgbClr val="0069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59" name="Freeform 160"/>
              <p:cNvSpPr/>
              <p:nvPr/>
            </p:nvSpPr>
            <p:spPr>
              <a:xfrm>
                <a:off x="69219" y="74894"/>
                <a:ext cx="191030" cy="115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3" h="18630" extrusionOk="0">
                    <a:moveTo>
                      <a:pt x="18712" y="1959"/>
                    </a:moveTo>
                    <a:cubicBezTo>
                      <a:pt x="18712" y="1959"/>
                      <a:pt x="18454" y="1959"/>
                      <a:pt x="18454" y="1959"/>
                    </a:cubicBezTo>
                    <a:cubicBezTo>
                      <a:pt x="18197" y="1587"/>
                      <a:pt x="18197" y="1587"/>
                      <a:pt x="18197" y="1587"/>
                    </a:cubicBezTo>
                    <a:cubicBezTo>
                      <a:pt x="18197" y="1587"/>
                      <a:pt x="18197" y="1587"/>
                      <a:pt x="18197" y="1587"/>
                    </a:cubicBezTo>
                    <a:cubicBezTo>
                      <a:pt x="11512" y="-2510"/>
                      <a:pt x="4312" y="1587"/>
                      <a:pt x="1226" y="10897"/>
                    </a:cubicBezTo>
                    <a:cubicBezTo>
                      <a:pt x="712" y="11642"/>
                      <a:pt x="712" y="11642"/>
                      <a:pt x="712" y="11642"/>
                    </a:cubicBezTo>
                    <a:cubicBezTo>
                      <a:pt x="197" y="13131"/>
                      <a:pt x="197" y="13131"/>
                      <a:pt x="197" y="13131"/>
                    </a:cubicBezTo>
                    <a:cubicBezTo>
                      <a:pt x="-317" y="14993"/>
                      <a:pt x="197" y="17228"/>
                      <a:pt x="1483" y="18345"/>
                    </a:cubicBezTo>
                    <a:cubicBezTo>
                      <a:pt x="2769" y="19090"/>
                      <a:pt x="4312" y="18345"/>
                      <a:pt x="4826" y="16483"/>
                    </a:cubicBezTo>
                    <a:cubicBezTo>
                      <a:pt x="5597" y="13876"/>
                      <a:pt x="5597" y="13876"/>
                      <a:pt x="5597" y="13876"/>
                    </a:cubicBezTo>
                    <a:cubicBezTo>
                      <a:pt x="7654" y="8290"/>
                      <a:pt x="12540" y="5683"/>
                      <a:pt x="16397" y="8662"/>
                    </a:cubicBezTo>
                    <a:cubicBezTo>
                      <a:pt x="17683" y="9407"/>
                      <a:pt x="17683" y="9407"/>
                      <a:pt x="17683" y="9407"/>
                    </a:cubicBezTo>
                    <a:cubicBezTo>
                      <a:pt x="18969" y="10152"/>
                      <a:pt x="20512" y="9407"/>
                      <a:pt x="21026" y="7545"/>
                    </a:cubicBezTo>
                    <a:cubicBezTo>
                      <a:pt x="21283" y="6800"/>
                      <a:pt x="21283" y="5683"/>
                      <a:pt x="21283" y="4938"/>
                    </a:cubicBezTo>
                    <a:cubicBezTo>
                      <a:pt x="21026" y="4193"/>
                      <a:pt x="20512" y="3449"/>
                      <a:pt x="19997" y="2704"/>
                    </a:cubicBezTo>
                    <a:lnTo>
                      <a:pt x="18712" y="1959"/>
                    </a:lnTo>
                    <a:close/>
                  </a:path>
                </a:pathLst>
              </a:custGeom>
              <a:solidFill>
                <a:srgbClr val="0069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60" name="Freeform 161"/>
              <p:cNvSpPr/>
              <p:nvPr/>
            </p:nvSpPr>
            <p:spPr>
              <a:xfrm>
                <a:off x="-1" y="0"/>
                <a:ext cx="291549" cy="155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3" h="18372" extrusionOk="0">
                    <a:moveTo>
                      <a:pt x="20391" y="2846"/>
                    </a:moveTo>
                    <a:cubicBezTo>
                      <a:pt x="19722" y="2299"/>
                      <a:pt x="19722" y="2299"/>
                      <a:pt x="19722" y="2299"/>
                    </a:cubicBezTo>
                    <a:cubicBezTo>
                      <a:pt x="19554" y="2299"/>
                      <a:pt x="19554" y="2299"/>
                      <a:pt x="19554" y="2299"/>
                    </a:cubicBezTo>
                    <a:cubicBezTo>
                      <a:pt x="19052" y="1752"/>
                      <a:pt x="19052" y="1752"/>
                      <a:pt x="19052" y="1752"/>
                    </a:cubicBezTo>
                    <a:cubicBezTo>
                      <a:pt x="19052" y="1752"/>
                      <a:pt x="18884" y="1752"/>
                      <a:pt x="18717" y="1752"/>
                    </a:cubicBezTo>
                    <a:cubicBezTo>
                      <a:pt x="12019" y="-2896"/>
                      <a:pt x="4149" y="2026"/>
                      <a:pt x="801" y="12689"/>
                    </a:cubicBezTo>
                    <a:cubicBezTo>
                      <a:pt x="801" y="12689"/>
                      <a:pt x="801" y="12689"/>
                      <a:pt x="633" y="12689"/>
                    </a:cubicBezTo>
                    <a:cubicBezTo>
                      <a:pt x="131" y="14876"/>
                      <a:pt x="131" y="14876"/>
                      <a:pt x="131" y="14876"/>
                    </a:cubicBezTo>
                    <a:cubicBezTo>
                      <a:pt x="-204" y="15970"/>
                      <a:pt x="131" y="17610"/>
                      <a:pt x="801" y="18157"/>
                    </a:cubicBezTo>
                    <a:cubicBezTo>
                      <a:pt x="1470" y="18704"/>
                      <a:pt x="2475" y="18157"/>
                      <a:pt x="2810" y="17063"/>
                    </a:cubicBezTo>
                    <a:cubicBezTo>
                      <a:pt x="3480" y="14876"/>
                      <a:pt x="3480" y="14876"/>
                      <a:pt x="3480" y="14876"/>
                    </a:cubicBezTo>
                    <a:cubicBezTo>
                      <a:pt x="3480" y="14876"/>
                      <a:pt x="3480" y="14876"/>
                      <a:pt x="3480" y="14876"/>
                    </a:cubicBezTo>
                    <a:cubicBezTo>
                      <a:pt x="6159" y="6127"/>
                      <a:pt x="12522" y="2572"/>
                      <a:pt x="18047" y="6400"/>
                    </a:cubicBezTo>
                    <a:cubicBezTo>
                      <a:pt x="19052" y="7220"/>
                      <a:pt x="19052" y="7220"/>
                      <a:pt x="19052" y="7220"/>
                    </a:cubicBezTo>
                    <a:cubicBezTo>
                      <a:pt x="19722" y="7767"/>
                      <a:pt x="20726" y="7220"/>
                      <a:pt x="21061" y="6127"/>
                    </a:cubicBezTo>
                    <a:cubicBezTo>
                      <a:pt x="21396" y="5033"/>
                      <a:pt x="21061" y="3393"/>
                      <a:pt x="20391" y="2846"/>
                    </a:cubicBezTo>
                  </a:path>
                </a:pathLst>
              </a:custGeom>
              <a:solidFill>
                <a:srgbClr val="0069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</p:grpSp>
        <p:grpSp>
          <p:nvGrpSpPr>
            <p:cNvPr id="564" name="Group 42"/>
            <p:cNvGrpSpPr/>
            <p:nvPr/>
          </p:nvGrpSpPr>
          <p:grpSpPr>
            <a:xfrm>
              <a:off x="2602806" y="2317146"/>
              <a:ext cx="260669" cy="266042"/>
              <a:chOff x="0" y="0"/>
              <a:chExt cx="260668" cy="266041"/>
            </a:xfrm>
          </p:grpSpPr>
          <p:sp>
            <p:nvSpPr>
              <p:cNvPr id="562" name="Freeform 178"/>
              <p:cNvSpPr/>
              <p:nvPr/>
            </p:nvSpPr>
            <p:spPr>
              <a:xfrm>
                <a:off x="0" y="84890"/>
                <a:ext cx="181862" cy="181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08" y="16253"/>
                    </a:moveTo>
                    <a:cubicBezTo>
                      <a:pt x="1925" y="17323"/>
                      <a:pt x="1925" y="17323"/>
                      <a:pt x="1925" y="17323"/>
                    </a:cubicBezTo>
                    <a:cubicBezTo>
                      <a:pt x="4491" y="19675"/>
                      <a:pt x="4491" y="19675"/>
                      <a:pt x="4491" y="19675"/>
                    </a:cubicBezTo>
                    <a:cubicBezTo>
                      <a:pt x="5560" y="18606"/>
                      <a:pt x="5560" y="18606"/>
                      <a:pt x="5560" y="18606"/>
                    </a:cubicBezTo>
                    <a:cubicBezTo>
                      <a:pt x="6630" y="19248"/>
                      <a:pt x="7913" y="19675"/>
                      <a:pt x="9196" y="19889"/>
                    </a:cubicBezTo>
                    <a:cubicBezTo>
                      <a:pt x="9196" y="21600"/>
                      <a:pt x="9196" y="21600"/>
                      <a:pt x="9196" y="21600"/>
                    </a:cubicBezTo>
                    <a:cubicBezTo>
                      <a:pt x="12618" y="21600"/>
                      <a:pt x="12618" y="21600"/>
                      <a:pt x="12618" y="21600"/>
                    </a:cubicBezTo>
                    <a:cubicBezTo>
                      <a:pt x="12618" y="19889"/>
                      <a:pt x="12618" y="19889"/>
                      <a:pt x="12618" y="19889"/>
                    </a:cubicBezTo>
                    <a:cubicBezTo>
                      <a:pt x="13901" y="19675"/>
                      <a:pt x="15184" y="19248"/>
                      <a:pt x="16040" y="18392"/>
                    </a:cubicBezTo>
                    <a:cubicBezTo>
                      <a:pt x="17323" y="19461"/>
                      <a:pt x="17323" y="19461"/>
                      <a:pt x="17323" y="19461"/>
                    </a:cubicBezTo>
                    <a:cubicBezTo>
                      <a:pt x="19675" y="17109"/>
                      <a:pt x="19675" y="17109"/>
                      <a:pt x="19675" y="17109"/>
                    </a:cubicBezTo>
                    <a:cubicBezTo>
                      <a:pt x="18606" y="16040"/>
                      <a:pt x="18606" y="16040"/>
                      <a:pt x="18606" y="16040"/>
                    </a:cubicBezTo>
                    <a:cubicBezTo>
                      <a:pt x="19248" y="14970"/>
                      <a:pt x="19675" y="13687"/>
                      <a:pt x="19889" y="12404"/>
                    </a:cubicBezTo>
                    <a:cubicBezTo>
                      <a:pt x="21600" y="12404"/>
                      <a:pt x="21600" y="12404"/>
                      <a:pt x="21600" y="12404"/>
                    </a:cubicBezTo>
                    <a:cubicBezTo>
                      <a:pt x="21600" y="8982"/>
                      <a:pt x="21600" y="8982"/>
                      <a:pt x="21600" y="8982"/>
                    </a:cubicBezTo>
                    <a:cubicBezTo>
                      <a:pt x="19889" y="8982"/>
                      <a:pt x="19889" y="8982"/>
                      <a:pt x="19889" y="8982"/>
                    </a:cubicBezTo>
                    <a:cubicBezTo>
                      <a:pt x="19675" y="7699"/>
                      <a:pt x="19034" y="6416"/>
                      <a:pt x="18392" y="5347"/>
                    </a:cubicBezTo>
                    <a:cubicBezTo>
                      <a:pt x="19461" y="4277"/>
                      <a:pt x="19461" y="4277"/>
                      <a:pt x="19461" y="4277"/>
                    </a:cubicBezTo>
                    <a:cubicBezTo>
                      <a:pt x="17109" y="1925"/>
                      <a:pt x="17109" y="1925"/>
                      <a:pt x="17109" y="1925"/>
                    </a:cubicBezTo>
                    <a:cubicBezTo>
                      <a:pt x="15826" y="2994"/>
                      <a:pt x="15826" y="2994"/>
                      <a:pt x="15826" y="2994"/>
                    </a:cubicBezTo>
                    <a:cubicBezTo>
                      <a:pt x="14756" y="2352"/>
                      <a:pt x="13687" y="1711"/>
                      <a:pt x="12404" y="1497"/>
                    </a:cubicBezTo>
                    <a:cubicBezTo>
                      <a:pt x="12190" y="0"/>
                      <a:pt x="12190" y="0"/>
                      <a:pt x="12190" y="0"/>
                    </a:cubicBezTo>
                    <a:cubicBezTo>
                      <a:pt x="8768" y="0"/>
                      <a:pt x="8768" y="0"/>
                      <a:pt x="8768" y="0"/>
                    </a:cubicBezTo>
                    <a:cubicBezTo>
                      <a:pt x="8982" y="1711"/>
                      <a:pt x="8982" y="1711"/>
                      <a:pt x="8982" y="1711"/>
                    </a:cubicBezTo>
                    <a:cubicBezTo>
                      <a:pt x="7485" y="1925"/>
                      <a:pt x="6416" y="2352"/>
                      <a:pt x="5347" y="3208"/>
                    </a:cubicBezTo>
                    <a:cubicBezTo>
                      <a:pt x="4277" y="2139"/>
                      <a:pt x="4277" y="2139"/>
                      <a:pt x="4277" y="2139"/>
                    </a:cubicBezTo>
                    <a:cubicBezTo>
                      <a:pt x="1711" y="4491"/>
                      <a:pt x="1711" y="4491"/>
                      <a:pt x="1711" y="4491"/>
                    </a:cubicBezTo>
                    <a:cubicBezTo>
                      <a:pt x="2994" y="5560"/>
                      <a:pt x="2994" y="5560"/>
                      <a:pt x="2994" y="5560"/>
                    </a:cubicBezTo>
                    <a:cubicBezTo>
                      <a:pt x="2139" y="6630"/>
                      <a:pt x="1711" y="7913"/>
                      <a:pt x="1497" y="9196"/>
                    </a:cubicBezTo>
                    <a:cubicBezTo>
                      <a:pt x="0" y="9196"/>
                      <a:pt x="0" y="9196"/>
                      <a:pt x="0" y="9196"/>
                    </a:cubicBezTo>
                    <a:cubicBezTo>
                      <a:pt x="0" y="12618"/>
                      <a:pt x="0" y="12618"/>
                      <a:pt x="0" y="12618"/>
                    </a:cubicBezTo>
                    <a:cubicBezTo>
                      <a:pt x="1497" y="12618"/>
                      <a:pt x="1497" y="12618"/>
                      <a:pt x="1497" y="12618"/>
                    </a:cubicBezTo>
                    <a:cubicBezTo>
                      <a:pt x="1925" y="13901"/>
                      <a:pt x="2352" y="15184"/>
                      <a:pt x="3208" y="16253"/>
                    </a:cubicBezTo>
                    <a:moveTo>
                      <a:pt x="10693" y="3850"/>
                    </a:moveTo>
                    <a:cubicBezTo>
                      <a:pt x="14543" y="3850"/>
                      <a:pt x="17537" y="6844"/>
                      <a:pt x="17537" y="10693"/>
                    </a:cubicBezTo>
                    <a:cubicBezTo>
                      <a:pt x="17750" y="14543"/>
                      <a:pt x="14543" y="17537"/>
                      <a:pt x="10907" y="17750"/>
                    </a:cubicBezTo>
                    <a:cubicBezTo>
                      <a:pt x="7057" y="17750"/>
                      <a:pt x="3850" y="14756"/>
                      <a:pt x="3850" y="10907"/>
                    </a:cubicBezTo>
                    <a:cubicBezTo>
                      <a:pt x="3850" y="7057"/>
                      <a:pt x="6844" y="3850"/>
                      <a:pt x="10693" y="3850"/>
                    </a:cubicBezTo>
                  </a:path>
                </a:pathLst>
              </a:custGeom>
              <a:solidFill>
                <a:srgbClr val="0096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  <p:sp>
            <p:nvSpPr>
              <p:cNvPr id="563" name="Freeform 179"/>
              <p:cNvSpPr/>
              <p:nvPr/>
            </p:nvSpPr>
            <p:spPr>
              <a:xfrm>
                <a:off x="136396" y="-1"/>
                <a:ext cx="124273" cy="124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035" y="9078"/>
                    </a:moveTo>
                    <a:cubicBezTo>
                      <a:pt x="21600" y="8139"/>
                      <a:pt x="21600" y="8139"/>
                      <a:pt x="21600" y="8139"/>
                    </a:cubicBezTo>
                    <a:cubicBezTo>
                      <a:pt x="19722" y="4696"/>
                      <a:pt x="19722" y="4696"/>
                      <a:pt x="19722" y="4696"/>
                    </a:cubicBezTo>
                    <a:cubicBezTo>
                      <a:pt x="18470" y="5322"/>
                      <a:pt x="18470" y="5322"/>
                      <a:pt x="18470" y="5322"/>
                    </a:cubicBezTo>
                    <a:cubicBezTo>
                      <a:pt x="17843" y="4383"/>
                      <a:pt x="16904" y="3757"/>
                      <a:pt x="15965" y="3130"/>
                    </a:cubicBezTo>
                    <a:cubicBezTo>
                      <a:pt x="16591" y="1565"/>
                      <a:pt x="16591" y="1565"/>
                      <a:pt x="16591" y="1565"/>
                    </a:cubicBezTo>
                    <a:cubicBezTo>
                      <a:pt x="12835" y="0"/>
                      <a:pt x="12835" y="0"/>
                      <a:pt x="12835" y="0"/>
                    </a:cubicBezTo>
                    <a:cubicBezTo>
                      <a:pt x="12209" y="1565"/>
                      <a:pt x="12209" y="1565"/>
                      <a:pt x="12209" y="1565"/>
                    </a:cubicBezTo>
                    <a:cubicBezTo>
                      <a:pt x="11270" y="1252"/>
                      <a:pt x="10017" y="1565"/>
                      <a:pt x="9078" y="1565"/>
                    </a:cubicBezTo>
                    <a:cubicBezTo>
                      <a:pt x="8452" y="313"/>
                      <a:pt x="8452" y="313"/>
                      <a:pt x="8452" y="313"/>
                    </a:cubicBezTo>
                    <a:cubicBezTo>
                      <a:pt x="4696" y="1878"/>
                      <a:pt x="4696" y="1878"/>
                      <a:pt x="4696" y="1878"/>
                    </a:cubicBezTo>
                    <a:cubicBezTo>
                      <a:pt x="5322" y="3130"/>
                      <a:pt x="5322" y="3130"/>
                      <a:pt x="5322" y="3130"/>
                    </a:cubicBezTo>
                    <a:cubicBezTo>
                      <a:pt x="4383" y="4070"/>
                      <a:pt x="3757" y="4696"/>
                      <a:pt x="3130" y="5635"/>
                    </a:cubicBezTo>
                    <a:cubicBezTo>
                      <a:pt x="1565" y="5009"/>
                      <a:pt x="1565" y="5009"/>
                      <a:pt x="1565" y="5009"/>
                    </a:cubicBezTo>
                    <a:cubicBezTo>
                      <a:pt x="0" y="8765"/>
                      <a:pt x="0" y="8765"/>
                      <a:pt x="0" y="8765"/>
                    </a:cubicBezTo>
                    <a:cubicBezTo>
                      <a:pt x="1565" y="9391"/>
                      <a:pt x="1565" y="9391"/>
                      <a:pt x="1565" y="9391"/>
                    </a:cubicBezTo>
                    <a:cubicBezTo>
                      <a:pt x="1565" y="10330"/>
                      <a:pt x="1565" y="11583"/>
                      <a:pt x="1565" y="12522"/>
                    </a:cubicBezTo>
                    <a:cubicBezTo>
                      <a:pt x="313" y="13461"/>
                      <a:pt x="313" y="13461"/>
                      <a:pt x="313" y="13461"/>
                    </a:cubicBezTo>
                    <a:cubicBezTo>
                      <a:pt x="1878" y="16904"/>
                      <a:pt x="1878" y="16904"/>
                      <a:pt x="1878" y="16904"/>
                    </a:cubicBezTo>
                    <a:cubicBezTo>
                      <a:pt x="3443" y="16278"/>
                      <a:pt x="3443" y="16278"/>
                      <a:pt x="3443" y="16278"/>
                    </a:cubicBezTo>
                    <a:cubicBezTo>
                      <a:pt x="4070" y="17217"/>
                      <a:pt x="4696" y="17843"/>
                      <a:pt x="5635" y="18470"/>
                    </a:cubicBezTo>
                    <a:cubicBezTo>
                      <a:pt x="5009" y="20035"/>
                      <a:pt x="5009" y="20035"/>
                      <a:pt x="5009" y="20035"/>
                    </a:cubicBezTo>
                    <a:cubicBezTo>
                      <a:pt x="8765" y="21600"/>
                      <a:pt x="8765" y="21600"/>
                      <a:pt x="8765" y="21600"/>
                    </a:cubicBezTo>
                    <a:cubicBezTo>
                      <a:pt x="9391" y="20035"/>
                      <a:pt x="9391" y="20035"/>
                      <a:pt x="9391" y="20035"/>
                    </a:cubicBezTo>
                    <a:cubicBezTo>
                      <a:pt x="10643" y="20035"/>
                      <a:pt x="11583" y="20035"/>
                      <a:pt x="12835" y="20035"/>
                    </a:cubicBezTo>
                    <a:cubicBezTo>
                      <a:pt x="13461" y="21287"/>
                      <a:pt x="13461" y="21287"/>
                      <a:pt x="13461" y="21287"/>
                    </a:cubicBezTo>
                    <a:cubicBezTo>
                      <a:pt x="16904" y="19722"/>
                      <a:pt x="16904" y="19722"/>
                      <a:pt x="16904" y="19722"/>
                    </a:cubicBezTo>
                    <a:cubicBezTo>
                      <a:pt x="16278" y="18157"/>
                      <a:pt x="16278" y="18157"/>
                      <a:pt x="16278" y="18157"/>
                    </a:cubicBezTo>
                    <a:cubicBezTo>
                      <a:pt x="17217" y="17530"/>
                      <a:pt x="18157" y="16904"/>
                      <a:pt x="18470" y="15965"/>
                    </a:cubicBezTo>
                    <a:cubicBezTo>
                      <a:pt x="20035" y="16591"/>
                      <a:pt x="20035" y="16591"/>
                      <a:pt x="20035" y="16591"/>
                    </a:cubicBezTo>
                    <a:cubicBezTo>
                      <a:pt x="21600" y="12835"/>
                      <a:pt x="21600" y="12835"/>
                      <a:pt x="21600" y="12835"/>
                    </a:cubicBezTo>
                    <a:cubicBezTo>
                      <a:pt x="20035" y="12209"/>
                      <a:pt x="20035" y="12209"/>
                      <a:pt x="20035" y="12209"/>
                    </a:cubicBezTo>
                    <a:cubicBezTo>
                      <a:pt x="20348" y="10957"/>
                      <a:pt x="20035" y="10017"/>
                      <a:pt x="20035" y="9078"/>
                    </a:cubicBezTo>
                    <a:moveTo>
                      <a:pt x="13461" y="16591"/>
                    </a:moveTo>
                    <a:cubicBezTo>
                      <a:pt x="12522" y="16904"/>
                      <a:pt x="11896" y="16904"/>
                      <a:pt x="10957" y="16904"/>
                    </a:cubicBezTo>
                    <a:cubicBezTo>
                      <a:pt x="8452" y="17217"/>
                      <a:pt x="6261" y="15652"/>
                      <a:pt x="5009" y="13461"/>
                    </a:cubicBezTo>
                    <a:cubicBezTo>
                      <a:pt x="3757" y="10330"/>
                      <a:pt x="5009" y="6574"/>
                      <a:pt x="8139" y="5009"/>
                    </a:cubicBezTo>
                    <a:cubicBezTo>
                      <a:pt x="9078" y="4696"/>
                      <a:pt x="10017" y="4696"/>
                      <a:pt x="10643" y="4383"/>
                    </a:cubicBezTo>
                    <a:cubicBezTo>
                      <a:pt x="13148" y="4383"/>
                      <a:pt x="15652" y="5948"/>
                      <a:pt x="16591" y="8139"/>
                    </a:cubicBezTo>
                    <a:cubicBezTo>
                      <a:pt x="17843" y="11270"/>
                      <a:pt x="16591" y="15026"/>
                      <a:pt x="13461" y="16591"/>
                    </a:cubicBezTo>
                  </a:path>
                </a:pathLst>
              </a:custGeom>
              <a:solidFill>
                <a:srgbClr val="0096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>
                    <a:solidFill>
                      <a:srgbClr val="656D78"/>
                    </a:solidFill>
                    <a:latin typeface="Raleway Black"/>
                    <a:ea typeface="Raleway Black"/>
                    <a:cs typeface="Raleway Black"/>
                    <a:sym typeface="Raleway Black"/>
                  </a:defRPr>
                </a:pPr>
                <a:endParaRPr kumimoji="0" sz="500" b="0" i="0" u="none" strike="noStrike" kern="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Raleway Black"/>
                  <a:sym typeface="Raleway Black"/>
                </a:endParaRPr>
              </a:p>
            </p:txBody>
          </p:sp>
        </p:grpSp>
        <p:sp>
          <p:nvSpPr>
            <p:cNvPr id="565" name="TextBox 25"/>
            <p:cNvSpPr txBox="1"/>
            <p:nvPr/>
          </p:nvSpPr>
          <p:spPr>
            <a:xfrm>
              <a:off x="144795" y="853119"/>
              <a:ext cx="88661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拍照录像</a:t>
              </a:r>
            </a:p>
          </p:txBody>
        </p:sp>
        <p:sp>
          <p:nvSpPr>
            <p:cNvPr id="567" name="TextBox 25"/>
            <p:cNvSpPr txBox="1"/>
            <p:nvPr/>
          </p:nvSpPr>
          <p:spPr>
            <a:xfrm>
              <a:off x="300455" y="2827494"/>
              <a:ext cx="886609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姿态检测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68" name="TextBox 25"/>
            <p:cNvSpPr txBox="1"/>
            <p:nvPr/>
          </p:nvSpPr>
          <p:spPr>
            <a:xfrm>
              <a:off x="466380" y="2046731"/>
              <a:ext cx="886610" cy="23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56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行车记录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69" name="安全帽"/>
            <p:cNvSpPr/>
            <p:nvPr/>
          </p:nvSpPr>
          <p:spPr>
            <a:xfrm>
              <a:off x="2524532" y="1327885"/>
              <a:ext cx="609206" cy="445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2" h="21598" extrusionOk="0">
                  <a:moveTo>
                    <a:pt x="11053" y="7"/>
                  </a:moveTo>
                  <a:cubicBezTo>
                    <a:pt x="7721" y="139"/>
                    <a:pt x="6059" y="2127"/>
                    <a:pt x="6059" y="2127"/>
                  </a:cubicBezTo>
                  <a:lnTo>
                    <a:pt x="5803" y="3834"/>
                  </a:lnTo>
                  <a:cubicBezTo>
                    <a:pt x="5803" y="3834"/>
                    <a:pt x="5222" y="4020"/>
                    <a:pt x="4792" y="4448"/>
                  </a:cubicBezTo>
                  <a:cubicBezTo>
                    <a:pt x="4385" y="5063"/>
                    <a:pt x="2953" y="9651"/>
                    <a:pt x="2899" y="12513"/>
                  </a:cubicBezTo>
                  <a:cubicBezTo>
                    <a:pt x="2256" y="13081"/>
                    <a:pt x="708" y="14554"/>
                    <a:pt x="276" y="15081"/>
                  </a:cubicBezTo>
                  <a:cubicBezTo>
                    <a:pt x="-155" y="15608"/>
                    <a:pt x="-49" y="16081"/>
                    <a:pt x="368" y="16081"/>
                  </a:cubicBezTo>
                  <a:cubicBezTo>
                    <a:pt x="1562" y="16081"/>
                    <a:pt x="19822" y="16156"/>
                    <a:pt x="20532" y="16182"/>
                  </a:cubicBezTo>
                  <a:cubicBezTo>
                    <a:pt x="21445" y="16216"/>
                    <a:pt x="20972" y="14826"/>
                    <a:pt x="20194" y="13700"/>
                  </a:cubicBezTo>
                  <a:cubicBezTo>
                    <a:pt x="20346" y="5609"/>
                    <a:pt x="15532" y="148"/>
                    <a:pt x="11741" y="7"/>
                  </a:cubicBezTo>
                  <a:cubicBezTo>
                    <a:pt x="11504" y="-2"/>
                    <a:pt x="11275" y="-2"/>
                    <a:pt x="11053" y="7"/>
                  </a:cubicBezTo>
                  <a:close/>
                  <a:moveTo>
                    <a:pt x="8401" y="16605"/>
                  </a:moveTo>
                  <a:lnTo>
                    <a:pt x="20020" y="21598"/>
                  </a:lnTo>
                  <a:lnTo>
                    <a:pt x="20651" y="18704"/>
                  </a:lnTo>
                  <a:cubicBezTo>
                    <a:pt x="20651" y="18704"/>
                    <a:pt x="18326" y="17827"/>
                    <a:pt x="17512" y="17501"/>
                  </a:cubicBezTo>
                  <a:cubicBezTo>
                    <a:pt x="17000" y="17296"/>
                    <a:pt x="16863" y="16883"/>
                    <a:pt x="16832" y="16605"/>
                  </a:cubicBezTo>
                  <a:lnTo>
                    <a:pt x="8401" y="16605"/>
                  </a:lnTo>
                  <a:close/>
                  <a:moveTo>
                    <a:pt x="15198" y="17723"/>
                  </a:moveTo>
                  <a:cubicBezTo>
                    <a:pt x="15230" y="17718"/>
                    <a:pt x="15261" y="17720"/>
                    <a:pt x="15294" y="17734"/>
                  </a:cubicBezTo>
                  <a:cubicBezTo>
                    <a:pt x="15423" y="17790"/>
                    <a:pt x="15498" y="17982"/>
                    <a:pt x="15458" y="18164"/>
                  </a:cubicBezTo>
                  <a:cubicBezTo>
                    <a:pt x="15419" y="18346"/>
                    <a:pt x="15282" y="18448"/>
                    <a:pt x="15152" y="18392"/>
                  </a:cubicBezTo>
                  <a:cubicBezTo>
                    <a:pt x="15023" y="18337"/>
                    <a:pt x="14949" y="18145"/>
                    <a:pt x="14988" y="17963"/>
                  </a:cubicBezTo>
                  <a:cubicBezTo>
                    <a:pt x="15018" y="17827"/>
                    <a:pt x="15104" y="17737"/>
                    <a:pt x="15198" y="17723"/>
                  </a:cubicBezTo>
                  <a:close/>
                  <a:moveTo>
                    <a:pt x="16056" y="18090"/>
                  </a:moveTo>
                  <a:cubicBezTo>
                    <a:pt x="16088" y="18085"/>
                    <a:pt x="16121" y="18090"/>
                    <a:pt x="16153" y="18104"/>
                  </a:cubicBezTo>
                  <a:cubicBezTo>
                    <a:pt x="16283" y="18159"/>
                    <a:pt x="16355" y="18351"/>
                    <a:pt x="16316" y="18533"/>
                  </a:cubicBezTo>
                  <a:cubicBezTo>
                    <a:pt x="16276" y="18715"/>
                    <a:pt x="16140" y="18817"/>
                    <a:pt x="16010" y="18762"/>
                  </a:cubicBezTo>
                  <a:cubicBezTo>
                    <a:pt x="15881" y="18707"/>
                    <a:pt x="15808" y="18514"/>
                    <a:pt x="15848" y="18332"/>
                  </a:cubicBezTo>
                  <a:cubicBezTo>
                    <a:pt x="15877" y="18196"/>
                    <a:pt x="15961" y="18104"/>
                    <a:pt x="16056" y="18090"/>
                  </a:cubicBezTo>
                  <a:close/>
                  <a:moveTo>
                    <a:pt x="16916" y="18457"/>
                  </a:moveTo>
                  <a:cubicBezTo>
                    <a:pt x="16947" y="18452"/>
                    <a:pt x="16980" y="18457"/>
                    <a:pt x="17013" y="18471"/>
                  </a:cubicBezTo>
                  <a:cubicBezTo>
                    <a:pt x="17142" y="18526"/>
                    <a:pt x="17215" y="18719"/>
                    <a:pt x="17175" y="18901"/>
                  </a:cubicBezTo>
                  <a:cubicBezTo>
                    <a:pt x="17136" y="19082"/>
                    <a:pt x="16999" y="19185"/>
                    <a:pt x="16870" y="19129"/>
                  </a:cubicBezTo>
                  <a:cubicBezTo>
                    <a:pt x="16740" y="19074"/>
                    <a:pt x="16668" y="18881"/>
                    <a:pt x="16707" y="18700"/>
                  </a:cubicBezTo>
                  <a:cubicBezTo>
                    <a:pt x="16737" y="18563"/>
                    <a:pt x="16821" y="18471"/>
                    <a:pt x="16916" y="18457"/>
                  </a:cubicBezTo>
                  <a:close/>
                  <a:moveTo>
                    <a:pt x="17775" y="18824"/>
                  </a:moveTo>
                  <a:cubicBezTo>
                    <a:pt x="17807" y="18820"/>
                    <a:pt x="17838" y="18824"/>
                    <a:pt x="17870" y="18838"/>
                  </a:cubicBezTo>
                  <a:cubicBezTo>
                    <a:pt x="18000" y="18894"/>
                    <a:pt x="18074" y="19086"/>
                    <a:pt x="18035" y="19268"/>
                  </a:cubicBezTo>
                  <a:cubicBezTo>
                    <a:pt x="17995" y="19450"/>
                    <a:pt x="17858" y="19552"/>
                    <a:pt x="17729" y="19496"/>
                  </a:cubicBezTo>
                  <a:cubicBezTo>
                    <a:pt x="17600" y="19441"/>
                    <a:pt x="17527" y="19249"/>
                    <a:pt x="17566" y="19067"/>
                  </a:cubicBezTo>
                  <a:cubicBezTo>
                    <a:pt x="17596" y="18930"/>
                    <a:pt x="17680" y="18838"/>
                    <a:pt x="17775" y="18824"/>
                  </a:cubicBezTo>
                  <a:close/>
                  <a:moveTo>
                    <a:pt x="18633" y="19194"/>
                  </a:moveTo>
                  <a:cubicBezTo>
                    <a:pt x="18664" y="19189"/>
                    <a:pt x="18697" y="19192"/>
                    <a:pt x="18730" y="19205"/>
                  </a:cubicBezTo>
                  <a:cubicBezTo>
                    <a:pt x="18859" y="19261"/>
                    <a:pt x="18932" y="19453"/>
                    <a:pt x="18892" y="19635"/>
                  </a:cubicBezTo>
                  <a:cubicBezTo>
                    <a:pt x="18853" y="19817"/>
                    <a:pt x="18716" y="19919"/>
                    <a:pt x="18587" y="19864"/>
                  </a:cubicBezTo>
                  <a:cubicBezTo>
                    <a:pt x="18457" y="19808"/>
                    <a:pt x="18385" y="19616"/>
                    <a:pt x="18424" y="19434"/>
                  </a:cubicBezTo>
                  <a:cubicBezTo>
                    <a:pt x="18454" y="19298"/>
                    <a:pt x="18538" y="19208"/>
                    <a:pt x="18633" y="19194"/>
                  </a:cubicBezTo>
                  <a:close/>
                  <a:moveTo>
                    <a:pt x="19492" y="19561"/>
                  </a:moveTo>
                  <a:cubicBezTo>
                    <a:pt x="19524" y="19556"/>
                    <a:pt x="19557" y="19559"/>
                    <a:pt x="19589" y="19573"/>
                  </a:cubicBezTo>
                  <a:cubicBezTo>
                    <a:pt x="19719" y="19628"/>
                    <a:pt x="19791" y="19820"/>
                    <a:pt x="19752" y="20002"/>
                  </a:cubicBezTo>
                  <a:cubicBezTo>
                    <a:pt x="19712" y="20184"/>
                    <a:pt x="19576" y="20288"/>
                    <a:pt x="19446" y="20233"/>
                  </a:cubicBezTo>
                  <a:cubicBezTo>
                    <a:pt x="19317" y="20178"/>
                    <a:pt x="19244" y="19985"/>
                    <a:pt x="19284" y="19804"/>
                  </a:cubicBezTo>
                  <a:cubicBezTo>
                    <a:pt x="19313" y="19667"/>
                    <a:pt x="19397" y="19575"/>
                    <a:pt x="19492" y="19561"/>
                  </a:cubicBezTo>
                  <a:close/>
                </a:path>
              </a:pathLst>
            </a:custGeom>
            <a:solidFill>
              <a:srgbClr val="34776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0" name="骑车"/>
            <p:cNvSpPr/>
            <p:nvPr/>
          </p:nvSpPr>
          <p:spPr>
            <a:xfrm>
              <a:off x="901071" y="2288710"/>
              <a:ext cx="613143" cy="546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8" y="0"/>
                  </a:moveTo>
                  <a:cubicBezTo>
                    <a:pt x="15522" y="0"/>
                    <a:pt x="14986" y="228"/>
                    <a:pt x="14577" y="687"/>
                  </a:cubicBezTo>
                  <a:cubicBezTo>
                    <a:pt x="13759" y="1604"/>
                    <a:pt x="13759" y="3090"/>
                    <a:pt x="14577" y="4007"/>
                  </a:cubicBezTo>
                  <a:cubicBezTo>
                    <a:pt x="15395" y="4924"/>
                    <a:pt x="16722" y="4924"/>
                    <a:pt x="17540" y="4007"/>
                  </a:cubicBezTo>
                  <a:cubicBezTo>
                    <a:pt x="18358" y="3090"/>
                    <a:pt x="18358" y="1604"/>
                    <a:pt x="17540" y="687"/>
                  </a:cubicBezTo>
                  <a:cubicBezTo>
                    <a:pt x="17131" y="228"/>
                    <a:pt x="16594" y="0"/>
                    <a:pt x="16058" y="0"/>
                  </a:cubicBezTo>
                  <a:close/>
                  <a:moveTo>
                    <a:pt x="12138" y="2917"/>
                  </a:moveTo>
                  <a:cubicBezTo>
                    <a:pt x="11771" y="2888"/>
                    <a:pt x="11391" y="3000"/>
                    <a:pt x="11073" y="3267"/>
                  </a:cubicBezTo>
                  <a:lnTo>
                    <a:pt x="6456" y="7143"/>
                  </a:lnTo>
                  <a:cubicBezTo>
                    <a:pt x="5753" y="7734"/>
                    <a:pt x="5611" y="8852"/>
                    <a:pt x="6137" y="9640"/>
                  </a:cubicBezTo>
                  <a:cubicBezTo>
                    <a:pt x="6183" y="9708"/>
                    <a:pt x="6232" y="9771"/>
                    <a:pt x="6284" y="9830"/>
                  </a:cubicBezTo>
                  <a:cubicBezTo>
                    <a:pt x="6364" y="9939"/>
                    <a:pt x="6457" y="10038"/>
                    <a:pt x="6569" y="10117"/>
                  </a:cubicBezTo>
                  <a:lnTo>
                    <a:pt x="9983" y="12501"/>
                  </a:lnTo>
                  <a:lnTo>
                    <a:pt x="9575" y="17898"/>
                  </a:lnTo>
                  <a:cubicBezTo>
                    <a:pt x="9520" y="18618"/>
                    <a:pt x="9998" y="19250"/>
                    <a:pt x="10640" y="19311"/>
                  </a:cubicBezTo>
                  <a:cubicBezTo>
                    <a:pt x="10673" y="19314"/>
                    <a:pt x="10706" y="19317"/>
                    <a:pt x="10739" y="19317"/>
                  </a:cubicBezTo>
                  <a:cubicBezTo>
                    <a:pt x="11339" y="19317"/>
                    <a:pt x="11849" y="18801"/>
                    <a:pt x="11900" y="18119"/>
                  </a:cubicBezTo>
                  <a:lnTo>
                    <a:pt x="12369" y="11924"/>
                  </a:lnTo>
                  <a:cubicBezTo>
                    <a:pt x="12406" y="11434"/>
                    <a:pt x="12197" y="10963"/>
                    <a:pt x="11824" y="10704"/>
                  </a:cubicBezTo>
                  <a:lnTo>
                    <a:pt x="9477" y="9065"/>
                  </a:lnTo>
                  <a:lnTo>
                    <a:pt x="12970" y="6133"/>
                  </a:lnTo>
                  <a:lnTo>
                    <a:pt x="14799" y="9271"/>
                  </a:lnTo>
                  <a:lnTo>
                    <a:pt x="18649" y="9271"/>
                  </a:lnTo>
                  <a:cubicBezTo>
                    <a:pt x="19059" y="9271"/>
                    <a:pt x="19391" y="8899"/>
                    <a:pt x="19391" y="8439"/>
                  </a:cubicBezTo>
                  <a:cubicBezTo>
                    <a:pt x="19391" y="7979"/>
                    <a:pt x="19059" y="7607"/>
                    <a:pt x="18649" y="7607"/>
                  </a:cubicBezTo>
                  <a:lnTo>
                    <a:pt x="15603" y="7607"/>
                  </a:lnTo>
                  <a:lnTo>
                    <a:pt x="13473" y="3950"/>
                  </a:lnTo>
                  <a:cubicBezTo>
                    <a:pt x="13427" y="3838"/>
                    <a:pt x="13369" y="3729"/>
                    <a:pt x="13301" y="3626"/>
                  </a:cubicBezTo>
                  <a:cubicBezTo>
                    <a:pt x="13260" y="3565"/>
                    <a:pt x="13216" y="3508"/>
                    <a:pt x="13169" y="3454"/>
                  </a:cubicBezTo>
                  <a:cubicBezTo>
                    <a:pt x="13159" y="3442"/>
                    <a:pt x="13148" y="3432"/>
                    <a:pt x="13137" y="3420"/>
                  </a:cubicBezTo>
                  <a:cubicBezTo>
                    <a:pt x="12861" y="3118"/>
                    <a:pt x="12506" y="2946"/>
                    <a:pt x="12138" y="2917"/>
                  </a:cubicBezTo>
                  <a:close/>
                  <a:moveTo>
                    <a:pt x="4190" y="12207"/>
                  </a:moveTo>
                  <a:cubicBezTo>
                    <a:pt x="1880" y="12207"/>
                    <a:pt x="0" y="14315"/>
                    <a:pt x="0" y="16905"/>
                  </a:cubicBezTo>
                  <a:cubicBezTo>
                    <a:pt x="0" y="19494"/>
                    <a:pt x="1880" y="21600"/>
                    <a:pt x="4190" y="21600"/>
                  </a:cubicBezTo>
                  <a:cubicBezTo>
                    <a:pt x="6500" y="21600"/>
                    <a:pt x="8378" y="19494"/>
                    <a:pt x="8378" y="16905"/>
                  </a:cubicBezTo>
                  <a:cubicBezTo>
                    <a:pt x="8378" y="14315"/>
                    <a:pt x="6500" y="12207"/>
                    <a:pt x="4190" y="12207"/>
                  </a:cubicBezTo>
                  <a:close/>
                  <a:moveTo>
                    <a:pt x="17410" y="12207"/>
                  </a:moveTo>
                  <a:cubicBezTo>
                    <a:pt x="15100" y="12207"/>
                    <a:pt x="13222" y="14315"/>
                    <a:pt x="13222" y="16905"/>
                  </a:cubicBezTo>
                  <a:cubicBezTo>
                    <a:pt x="13222" y="19494"/>
                    <a:pt x="15100" y="21600"/>
                    <a:pt x="17410" y="21600"/>
                  </a:cubicBezTo>
                  <a:cubicBezTo>
                    <a:pt x="19720" y="21600"/>
                    <a:pt x="21600" y="19494"/>
                    <a:pt x="21600" y="16905"/>
                  </a:cubicBezTo>
                  <a:cubicBezTo>
                    <a:pt x="21600" y="14315"/>
                    <a:pt x="19720" y="12207"/>
                    <a:pt x="17410" y="12207"/>
                  </a:cubicBezTo>
                  <a:close/>
                  <a:moveTo>
                    <a:pt x="4190" y="13872"/>
                  </a:moveTo>
                  <a:cubicBezTo>
                    <a:pt x="5681" y="13872"/>
                    <a:pt x="6893" y="15233"/>
                    <a:pt x="6893" y="16905"/>
                  </a:cubicBezTo>
                  <a:cubicBezTo>
                    <a:pt x="6893" y="18576"/>
                    <a:pt x="5681" y="19935"/>
                    <a:pt x="4190" y="19935"/>
                  </a:cubicBezTo>
                  <a:cubicBezTo>
                    <a:pt x="2699" y="19935"/>
                    <a:pt x="1485" y="18576"/>
                    <a:pt x="1485" y="16905"/>
                  </a:cubicBezTo>
                  <a:cubicBezTo>
                    <a:pt x="1485" y="15233"/>
                    <a:pt x="2699" y="13872"/>
                    <a:pt x="4190" y="13872"/>
                  </a:cubicBezTo>
                  <a:close/>
                  <a:moveTo>
                    <a:pt x="17410" y="13872"/>
                  </a:moveTo>
                  <a:cubicBezTo>
                    <a:pt x="18901" y="13872"/>
                    <a:pt x="20115" y="15233"/>
                    <a:pt x="20115" y="16905"/>
                  </a:cubicBezTo>
                  <a:cubicBezTo>
                    <a:pt x="20115" y="18576"/>
                    <a:pt x="18901" y="19935"/>
                    <a:pt x="17410" y="19935"/>
                  </a:cubicBezTo>
                  <a:cubicBezTo>
                    <a:pt x="15919" y="19935"/>
                    <a:pt x="14707" y="18576"/>
                    <a:pt x="14707" y="16905"/>
                  </a:cubicBezTo>
                  <a:cubicBezTo>
                    <a:pt x="14707" y="15233"/>
                    <a:pt x="15919" y="13872"/>
                    <a:pt x="17410" y="13872"/>
                  </a:cubicBezTo>
                  <a:close/>
                </a:path>
              </a:pathLst>
            </a:custGeom>
            <a:solidFill>
              <a:srgbClr val="3B867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1" name="橄榄球头盔"/>
            <p:cNvSpPr/>
            <p:nvPr/>
          </p:nvSpPr>
          <p:spPr>
            <a:xfrm>
              <a:off x="1482021" y="2049769"/>
              <a:ext cx="264501" cy="244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22" h="21492" extrusionOk="0">
                  <a:moveTo>
                    <a:pt x="10053" y="12"/>
                  </a:moveTo>
                  <a:cubicBezTo>
                    <a:pt x="7268" y="165"/>
                    <a:pt x="3760" y="1932"/>
                    <a:pt x="2270" y="9210"/>
                  </a:cubicBezTo>
                  <a:cubicBezTo>
                    <a:pt x="2270" y="9210"/>
                    <a:pt x="2330" y="9422"/>
                    <a:pt x="2857" y="9395"/>
                  </a:cubicBezTo>
                  <a:cubicBezTo>
                    <a:pt x="2752" y="9392"/>
                    <a:pt x="3703" y="9280"/>
                    <a:pt x="4575" y="9421"/>
                  </a:cubicBezTo>
                  <a:cubicBezTo>
                    <a:pt x="4633" y="9430"/>
                    <a:pt x="4695" y="9449"/>
                    <a:pt x="4762" y="9472"/>
                  </a:cubicBezTo>
                  <a:cubicBezTo>
                    <a:pt x="4679" y="10076"/>
                    <a:pt x="4558" y="11258"/>
                    <a:pt x="4340" y="13685"/>
                  </a:cubicBezTo>
                  <a:lnTo>
                    <a:pt x="0" y="14019"/>
                  </a:lnTo>
                  <a:lnTo>
                    <a:pt x="578" y="21492"/>
                  </a:lnTo>
                  <a:lnTo>
                    <a:pt x="1091" y="21414"/>
                  </a:lnTo>
                  <a:cubicBezTo>
                    <a:pt x="4210" y="20941"/>
                    <a:pt x="4932" y="19206"/>
                    <a:pt x="4989" y="17832"/>
                  </a:cubicBezTo>
                  <a:lnTo>
                    <a:pt x="4990" y="17796"/>
                  </a:lnTo>
                  <a:cubicBezTo>
                    <a:pt x="4997" y="17743"/>
                    <a:pt x="5006" y="17646"/>
                    <a:pt x="5026" y="17416"/>
                  </a:cubicBezTo>
                  <a:lnTo>
                    <a:pt x="7183" y="17272"/>
                  </a:lnTo>
                  <a:cubicBezTo>
                    <a:pt x="7692" y="18264"/>
                    <a:pt x="8539" y="18909"/>
                    <a:pt x="9801" y="18837"/>
                  </a:cubicBezTo>
                  <a:cubicBezTo>
                    <a:pt x="9801" y="18837"/>
                    <a:pt x="11307" y="18904"/>
                    <a:pt x="13613" y="16881"/>
                  </a:cubicBezTo>
                  <a:cubicBezTo>
                    <a:pt x="13613" y="16881"/>
                    <a:pt x="15412" y="15702"/>
                    <a:pt x="17356" y="16599"/>
                  </a:cubicBezTo>
                  <a:lnTo>
                    <a:pt x="17553" y="16599"/>
                  </a:lnTo>
                  <a:cubicBezTo>
                    <a:pt x="17553" y="16599"/>
                    <a:pt x="21600" y="4705"/>
                    <a:pt x="13946" y="750"/>
                  </a:cubicBezTo>
                  <a:cubicBezTo>
                    <a:pt x="13946" y="750"/>
                    <a:pt x="12219" y="-108"/>
                    <a:pt x="10053" y="12"/>
                  </a:cubicBezTo>
                  <a:close/>
                  <a:moveTo>
                    <a:pt x="5704" y="10112"/>
                  </a:moveTo>
                  <a:cubicBezTo>
                    <a:pt x="6294" y="10720"/>
                    <a:pt x="6797" y="11716"/>
                    <a:pt x="6636" y="13074"/>
                  </a:cubicBezTo>
                  <a:cubicBezTo>
                    <a:pt x="6618" y="13219"/>
                    <a:pt x="6606" y="13364"/>
                    <a:pt x="6595" y="13510"/>
                  </a:cubicBezTo>
                  <a:lnTo>
                    <a:pt x="5364" y="13606"/>
                  </a:lnTo>
                  <a:cubicBezTo>
                    <a:pt x="5482" y="12301"/>
                    <a:pt x="5612" y="10935"/>
                    <a:pt x="5704" y="10112"/>
                  </a:cubicBezTo>
                  <a:close/>
                  <a:moveTo>
                    <a:pt x="9563" y="14423"/>
                  </a:moveTo>
                  <a:cubicBezTo>
                    <a:pt x="10050" y="14423"/>
                    <a:pt x="10446" y="14917"/>
                    <a:pt x="10446" y="15526"/>
                  </a:cubicBezTo>
                  <a:cubicBezTo>
                    <a:pt x="10446" y="16136"/>
                    <a:pt x="10050" y="16630"/>
                    <a:pt x="9563" y="16630"/>
                  </a:cubicBezTo>
                  <a:cubicBezTo>
                    <a:pt x="9075" y="16630"/>
                    <a:pt x="8680" y="16136"/>
                    <a:pt x="8680" y="15526"/>
                  </a:cubicBezTo>
                  <a:cubicBezTo>
                    <a:pt x="8680" y="14917"/>
                    <a:pt x="9075" y="14423"/>
                    <a:pt x="9563" y="14423"/>
                  </a:cubicBezTo>
                  <a:close/>
                  <a:moveTo>
                    <a:pt x="6580" y="14777"/>
                  </a:moveTo>
                  <a:cubicBezTo>
                    <a:pt x="6605" y="15211"/>
                    <a:pt x="6661" y="15635"/>
                    <a:pt x="6750" y="16036"/>
                  </a:cubicBezTo>
                  <a:lnTo>
                    <a:pt x="5140" y="16143"/>
                  </a:lnTo>
                  <a:cubicBezTo>
                    <a:pt x="5171" y="15789"/>
                    <a:pt x="5208" y="15357"/>
                    <a:pt x="5251" y="14881"/>
                  </a:cubicBezTo>
                  <a:lnTo>
                    <a:pt x="6580" y="14777"/>
                  </a:lnTo>
                  <a:close/>
                  <a:moveTo>
                    <a:pt x="4226" y="14959"/>
                  </a:moveTo>
                  <a:cubicBezTo>
                    <a:pt x="4195" y="15312"/>
                    <a:pt x="4162" y="15687"/>
                    <a:pt x="4127" y="16083"/>
                  </a:cubicBezTo>
                  <a:cubicBezTo>
                    <a:pt x="4124" y="16125"/>
                    <a:pt x="4119" y="16168"/>
                    <a:pt x="4116" y="16210"/>
                  </a:cubicBezTo>
                  <a:lnTo>
                    <a:pt x="1200" y="16403"/>
                  </a:lnTo>
                  <a:lnTo>
                    <a:pt x="1107" y="15201"/>
                  </a:lnTo>
                  <a:lnTo>
                    <a:pt x="4226" y="14959"/>
                  </a:lnTo>
                  <a:close/>
                  <a:moveTo>
                    <a:pt x="4004" y="17483"/>
                  </a:moveTo>
                  <a:cubicBezTo>
                    <a:pt x="3999" y="17534"/>
                    <a:pt x="3995" y="17569"/>
                    <a:pt x="3994" y="17583"/>
                  </a:cubicBezTo>
                  <a:cubicBezTo>
                    <a:pt x="3988" y="17619"/>
                    <a:pt x="3983" y="17681"/>
                    <a:pt x="3979" y="17766"/>
                  </a:cubicBezTo>
                  <a:cubicBezTo>
                    <a:pt x="3921" y="19175"/>
                    <a:pt x="2685" y="19796"/>
                    <a:pt x="1482" y="20065"/>
                  </a:cubicBezTo>
                  <a:lnTo>
                    <a:pt x="1298" y="17661"/>
                  </a:lnTo>
                  <a:lnTo>
                    <a:pt x="4004" y="17483"/>
                  </a:lnTo>
                  <a:close/>
                </a:path>
              </a:pathLst>
            </a:custGeom>
            <a:solidFill>
              <a:srgbClr val="53A3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2" name="电话"/>
            <p:cNvSpPr/>
            <p:nvPr/>
          </p:nvSpPr>
          <p:spPr>
            <a:xfrm>
              <a:off x="3288326" y="641621"/>
              <a:ext cx="251358" cy="251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372" extrusionOk="0">
                  <a:moveTo>
                    <a:pt x="4456" y="0"/>
                  </a:moveTo>
                  <a:cubicBezTo>
                    <a:pt x="4319" y="3"/>
                    <a:pt x="4182" y="47"/>
                    <a:pt x="4065" y="134"/>
                  </a:cubicBezTo>
                  <a:lnTo>
                    <a:pt x="2615" y="1212"/>
                  </a:lnTo>
                  <a:lnTo>
                    <a:pt x="6378" y="6378"/>
                  </a:lnTo>
                  <a:lnTo>
                    <a:pt x="7829" y="5299"/>
                  </a:lnTo>
                  <a:cubicBezTo>
                    <a:pt x="8140" y="5067"/>
                    <a:pt x="8206" y="4624"/>
                    <a:pt x="7975" y="4311"/>
                  </a:cubicBezTo>
                  <a:lnTo>
                    <a:pt x="5072" y="311"/>
                  </a:lnTo>
                  <a:cubicBezTo>
                    <a:pt x="4920" y="104"/>
                    <a:pt x="4686" y="-4"/>
                    <a:pt x="4456" y="0"/>
                  </a:cubicBezTo>
                  <a:close/>
                  <a:moveTo>
                    <a:pt x="2209" y="1514"/>
                  </a:moveTo>
                  <a:cubicBezTo>
                    <a:pt x="2209" y="1514"/>
                    <a:pt x="-223" y="3454"/>
                    <a:pt x="16" y="7120"/>
                  </a:cubicBezTo>
                  <a:cubicBezTo>
                    <a:pt x="16" y="7120"/>
                    <a:pt x="1473" y="11065"/>
                    <a:pt x="5867" y="15478"/>
                  </a:cubicBezTo>
                  <a:cubicBezTo>
                    <a:pt x="10261" y="19891"/>
                    <a:pt x="14189" y="21356"/>
                    <a:pt x="14189" y="21356"/>
                  </a:cubicBezTo>
                  <a:cubicBezTo>
                    <a:pt x="17838" y="21596"/>
                    <a:pt x="19772" y="19154"/>
                    <a:pt x="19772" y="19154"/>
                  </a:cubicBezTo>
                  <a:lnTo>
                    <a:pt x="14628" y="15374"/>
                  </a:lnTo>
                  <a:cubicBezTo>
                    <a:pt x="13735" y="16397"/>
                    <a:pt x="12393" y="16575"/>
                    <a:pt x="11402" y="15580"/>
                  </a:cubicBezTo>
                  <a:lnTo>
                    <a:pt x="5767" y="9920"/>
                  </a:lnTo>
                  <a:cubicBezTo>
                    <a:pt x="4776" y="8925"/>
                    <a:pt x="4954" y="7577"/>
                    <a:pt x="5972" y="6680"/>
                  </a:cubicBezTo>
                  <a:lnTo>
                    <a:pt x="2209" y="1514"/>
                  </a:lnTo>
                  <a:close/>
                  <a:moveTo>
                    <a:pt x="16463" y="13230"/>
                  </a:moveTo>
                  <a:cubicBezTo>
                    <a:pt x="16285" y="13257"/>
                    <a:pt x="16117" y="13351"/>
                    <a:pt x="16002" y="13508"/>
                  </a:cubicBezTo>
                  <a:lnTo>
                    <a:pt x="14929" y="14965"/>
                  </a:lnTo>
                  <a:lnTo>
                    <a:pt x="20071" y="18746"/>
                  </a:lnTo>
                  <a:lnTo>
                    <a:pt x="21146" y="17289"/>
                  </a:lnTo>
                  <a:cubicBezTo>
                    <a:pt x="21377" y="16976"/>
                    <a:pt x="21297" y="16523"/>
                    <a:pt x="20968" y="16278"/>
                  </a:cubicBezTo>
                  <a:lnTo>
                    <a:pt x="16985" y="13361"/>
                  </a:lnTo>
                  <a:cubicBezTo>
                    <a:pt x="16829" y="13245"/>
                    <a:pt x="16641" y="13204"/>
                    <a:pt x="16463" y="13230"/>
                  </a:cubicBezTo>
                  <a:close/>
                </a:path>
              </a:pathLst>
            </a:custGeom>
            <a:solidFill>
              <a:srgbClr val="52A39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3" name="大脑"/>
            <p:cNvSpPr/>
            <p:nvPr/>
          </p:nvSpPr>
          <p:spPr>
            <a:xfrm>
              <a:off x="2703661" y="2853176"/>
              <a:ext cx="511976" cy="392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5" h="21427" extrusionOk="0">
                  <a:moveTo>
                    <a:pt x="7654" y="1"/>
                  </a:moveTo>
                  <a:cubicBezTo>
                    <a:pt x="6294" y="20"/>
                    <a:pt x="4753" y="903"/>
                    <a:pt x="4110" y="2532"/>
                  </a:cubicBezTo>
                  <a:cubicBezTo>
                    <a:pt x="4110" y="2532"/>
                    <a:pt x="4104" y="2532"/>
                    <a:pt x="4104" y="2532"/>
                  </a:cubicBezTo>
                  <a:cubicBezTo>
                    <a:pt x="3722" y="3624"/>
                    <a:pt x="3929" y="4445"/>
                    <a:pt x="3945" y="4495"/>
                  </a:cubicBezTo>
                  <a:cubicBezTo>
                    <a:pt x="3976" y="4602"/>
                    <a:pt x="3935" y="4724"/>
                    <a:pt x="3855" y="4767"/>
                  </a:cubicBezTo>
                  <a:cubicBezTo>
                    <a:pt x="3839" y="4774"/>
                    <a:pt x="3828" y="4781"/>
                    <a:pt x="3812" y="4781"/>
                  </a:cubicBezTo>
                  <a:cubicBezTo>
                    <a:pt x="3743" y="4788"/>
                    <a:pt x="3679" y="4730"/>
                    <a:pt x="3653" y="4644"/>
                  </a:cubicBezTo>
                  <a:cubicBezTo>
                    <a:pt x="3642" y="4595"/>
                    <a:pt x="3430" y="3790"/>
                    <a:pt x="3722" y="2691"/>
                  </a:cubicBezTo>
                  <a:cubicBezTo>
                    <a:pt x="3754" y="2562"/>
                    <a:pt x="3690" y="2425"/>
                    <a:pt x="3590" y="2425"/>
                  </a:cubicBezTo>
                  <a:cubicBezTo>
                    <a:pt x="1950" y="2425"/>
                    <a:pt x="273" y="5524"/>
                    <a:pt x="347" y="7372"/>
                  </a:cubicBezTo>
                  <a:cubicBezTo>
                    <a:pt x="353" y="7515"/>
                    <a:pt x="475" y="7579"/>
                    <a:pt x="555" y="7493"/>
                  </a:cubicBezTo>
                  <a:cubicBezTo>
                    <a:pt x="778" y="7236"/>
                    <a:pt x="1021" y="7029"/>
                    <a:pt x="1281" y="6886"/>
                  </a:cubicBezTo>
                  <a:cubicBezTo>
                    <a:pt x="1350" y="6850"/>
                    <a:pt x="1429" y="6879"/>
                    <a:pt x="1472" y="6964"/>
                  </a:cubicBezTo>
                  <a:cubicBezTo>
                    <a:pt x="1530" y="7078"/>
                    <a:pt x="1487" y="7236"/>
                    <a:pt x="1397" y="7279"/>
                  </a:cubicBezTo>
                  <a:cubicBezTo>
                    <a:pt x="1036" y="7471"/>
                    <a:pt x="750" y="7772"/>
                    <a:pt x="516" y="8129"/>
                  </a:cubicBezTo>
                  <a:cubicBezTo>
                    <a:pt x="-529" y="10034"/>
                    <a:pt x="140" y="12853"/>
                    <a:pt x="1392" y="14423"/>
                  </a:cubicBezTo>
                  <a:cubicBezTo>
                    <a:pt x="1610" y="14680"/>
                    <a:pt x="1833" y="14902"/>
                    <a:pt x="2056" y="15088"/>
                  </a:cubicBezTo>
                  <a:cubicBezTo>
                    <a:pt x="2156" y="15166"/>
                    <a:pt x="2358" y="15310"/>
                    <a:pt x="2352" y="15324"/>
                  </a:cubicBezTo>
                  <a:cubicBezTo>
                    <a:pt x="3759" y="16381"/>
                    <a:pt x="5347" y="16295"/>
                    <a:pt x="5973" y="16216"/>
                  </a:cubicBezTo>
                  <a:cubicBezTo>
                    <a:pt x="6105" y="16202"/>
                    <a:pt x="6238" y="16244"/>
                    <a:pt x="6344" y="16344"/>
                  </a:cubicBezTo>
                  <a:cubicBezTo>
                    <a:pt x="6567" y="16543"/>
                    <a:pt x="8073" y="17950"/>
                    <a:pt x="10605" y="17872"/>
                  </a:cubicBezTo>
                  <a:cubicBezTo>
                    <a:pt x="11231" y="17850"/>
                    <a:pt x="12001" y="17751"/>
                    <a:pt x="12824" y="17401"/>
                  </a:cubicBezTo>
                  <a:cubicBezTo>
                    <a:pt x="13912" y="16937"/>
                    <a:pt x="14755" y="15760"/>
                    <a:pt x="14686" y="14325"/>
                  </a:cubicBezTo>
                  <a:cubicBezTo>
                    <a:pt x="14506" y="12369"/>
                    <a:pt x="13817" y="11205"/>
                    <a:pt x="12469" y="10377"/>
                  </a:cubicBezTo>
                  <a:cubicBezTo>
                    <a:pt x="11806" y="9970"/>
                    <a:pt x="11046" y="9898"/>
                    <a:pt x="10467" y="9926"/>
                  </a:cubicBezTo>
                  <a:cubicBezTo>
                    <a:pt x="10122" y="9948"/>
                    <a:pt x="9815" y="9999"/>
                    <a:pt x="9550" y="10056"/>
                  </a:cubicBezTo>
                  <a:lnTo>
                    <a:pt x="9512" y="10069"/>
                  </a:lnTo>
                  <a:cubicBezTo>
                    <a:pt x="8599" y="10283"/>
                    <a:pt x="8137" y="10662"/>
                    <a:pt x="8132" y="10669"/>
                  </a:cubicBezTo>
                  <a:cubicBezTo>
                    <a:pt x="8111" y="10691"/>
                    <a:pt x="8085" y="10698"/>
                    <a:pt x="8064" y="10698"/>
                  </a:cubicBezTo>
                  <a:cubicBezTo>
                    <a:pt x="8006" y="10705"/>
                    <a:pt x="7952" y="10669"/>
                    <a:pt x="7920" y="10598"/>
                  </a:cubicBezTo>
                  <a:cubicBezTo>
                    <a:pt x="7872" y="10498"/>
                    <a:pt x="7899" y="10370"/>
                    <a:pt x="7968" y="10306"/>
                  </a:cubicBezTo>
                  <a:cubicBezTo>
                    <a:pt x="7989" y="10291"/>
                    <a:pt x="8266" y="10062"/>
                    <a:pt x="8807" y="9848"/>
                  </a:cubicBezTo>
                  <a:cubicBezTo>
                    <a:pt x="8903" y="9813"/>
                    <a:pt x="8918" y="9641"/>
                    <a:pt x="8839" y="9570"/>
                  </a:cubicBezTo>
                  <a:cubicBezTo>
                    <a:pt x="8313" y="9098"/>
                    <a:pt x="7617" y="8270"/>
                    <a:pt x="7416" y="7071"/>
                  </a:cubicBezTo>
                  <a:cubicBezTo>
                    <a:pt x="7394" y="6957"/>
                    <a:pt x="7448" y="6843"/>
                    <a:pt x="7533" y="6821"/>
                  </a:cubicBezTo>
                  <a:cubicBezTo>
                    <a:pt x="7618" y="6793"/>
                    <a:pt x="7698" y="6865"/>
                    <a:pt x="7719" y="6987"/>
                  </a:cubicBezTo>
                  <a:cubicBezTo>
                    <a:pt x="7942" y="8321"/>
                    <a:pt x="8912" y="9179"/>
                    <a:pt x="9358" y="9507"/>
                  </a:cubicBezTo>
                  <a:cubicBezTo>
                    <a:pt x="9469" y="9586"/>
                    <a:pt x="9597" y="9620"/>
                    <a:pt x="9719" y="9592"/>
                  </a:cubicBezTo>
                  <a:cubicBezTo>
                    <a:pt x="10234" y="9492"/>
                    <a:pt x="11518" y="9334"/>
                    <a:pt x="12595" y="9998"/>
                  </a:cubicBezTo>
                  <a:cubicBezTo>
                    <a:pt x="12998" y="10240"/>
                    <a:pt x="13345" y="10521"/>
                    <a:pt x="13636" y="10828"/>
                  </a:cubicBezTo>
                  <a:cubicBezTo>
                    <a:pt x="13743" y="10942"/>
                    <a:pt x="13897" y="10948"/>
                    <a:pt x="14008" y="10841"/>
                  </a:cubicBezTo>
                  <a:cubicBezTo>
                    <a:pt x="14640" y="10241"/>
                    <a:pt x="15270" y="10013"/>
                    <a:pt x="15902" y="10156"/>
                  </a:cubicBezTo>
                  <a:cubicBezTo>
                    <a:pt x="16756" y="10356"/>
                    <a:pt x="17361" y="11205"/>
                    <a:pt x="17584" y="11691"/>
                  </a:cubicBezTo>
                  <a:cubicBezTo>
                    <a:pt x="17626" y="11784"/>
                    <a:pt x="17616" y="11912"/>
                    <a:pt x="17552" y="11983"/>
                  </a:cubicBezTo>
                  <a:cubicBezTo>
                    <a:pt x="17526" y="12011"/>
                    <a:pt x="17499" y="12025"/>
                    <a:pt x="17468" y="12025"/>
                  </a:cubicBezTo>
                  <a:cubicBezTo>
                    <a:pt x="17414" y="12032"/>
                    <a:pt x="17357" y="11996"/>
                    <a:pt x="17325" y="11925"/>
                  </a:cubicBezTo>
                  <a:cubicBezTo>
                    <a:pt x="17144" y="11532"/>
                    <a:pt x="16602" y="10749"/>
                    <a:pt x="15849" y="10578"/>
                  </a:cubicBezTo>
                  <a:cubicBezTo>
                    <a:pt x="15313" y="10456"/>
                    <a:pt x="14766" y="10648"/>
                    <a:pt x="14214" y="11169"/>
                  </a:cubicBezTo>
                  <a:cubicBezTo>
                    <a:pt x="14123" y="11254"/>
                    <a:pt x="14108" y="11418"/>
                    <a:pt x="14177" y="11532"/>
                  </a:cubicBezTo>
                  <a:cubicBezTo>
                    <a:pt x="14389" y="11875"/>
                    <a:pt x="14565" y="12262"/>
                    <a:pt x="14698" y="12683"/>
                  </a:cubicBezTo>
                  <a:cubicBezTo>
                    <a:pt x="14847" y="13169"/>
                    <a:pt x="14952" y="13695"/>
                    <a:pt x="15005" y="14316"/>
                  </a:cubicBezTo>
                  <a:cubicBezTo>
                    <a:pt x="16369" y="14966"/>
                    <a:pt x="19967" y="14602"/>
                    <a:pt x="20652" y="11448"/>
                  </a:cubicBezTo>
                  <a:cubicBezTo>
                    <a:pt x="21071" y="9520"/>
                    <a:pt x="20280" y="7208"/>
                    <a:pt x="19086" y="6630"/>
                  </a:cubicBezTo>
                  <a:cubicBezTo>
                    <a:pt x="18943" y="6558"/>
                    <a:pt x="18795" y="6680"/>
                    <a:pt x="18758" y="6879"/>
                  </a:cubicBezTo>
                  <a:cubicBezTo>
                    <a:pt x="18652" y="7472"/>
                    <a:pt x="18444" y="7944"/>
                    <a:pt x="18242" y="8258"/>
                  </a:cubicBezTo>
                  <a:cubicBezTo>
                    <a:pt x="18189" y="8336"/>
                    <a:pt x="18189" y="8458"/>
                    <a:pt x="18242" y="8543"/>
                  </a:cubicBezTo>
                  <a:cubicBezTo>
                    <a:pt x="18338" y="8693"/>
                    <a:pt x="18481" y="8971"/>
                    <a:pt x="18635" y="9442"/>
                  </a:cubicBezTo>
                  <a:cubicBezTo>
                    <a:pt x="18667" y="9542"/>
                    <a:pt x="18640" y="9678"/>
                    <a:pt x="18565" y="9728"/>
                  </a:cubicBezTo>
                  <a:cubicBezTo>
                    <a:pt x="18544" y="9742"/>
                    <a:pt x="18529" y="9748"/>
                    <a:pt x="18507" y="9748"/>
                  </a:cubicBezTo>
                  <a:cubicBezTo>
                    <a:pt x="18438" y="9755"/>
                    <a:pt x="18375" y="9700"/>
                    <a:pt x="18348" y="9614"/>
                  </a:cubicBezTo>
                  <a:cubicBezTo>
                    <a:pt x="18348" y="9607"/>
                    <a:pt x="18226" y="9179"/>
                    <a:pt x="17977" y="8793"/>
                  </a:cubicBezTo>
                  <a:cubicBezTo>
                    <a:pt x="17653" y="8301"/>
                    <a:pt x="17271" y="8108"/>
                    <a:pt x="16836" y="8222"/>
                  </a:cubicBezTo>
                  <a:cubicBezTo>
                    <a:pt x="16740" y="8244"/>
                    <a:pt x="16650" y="8150"/>
                    <a:pt x="16650" y="8015"/>
                  </a:cubicBezTo>
                  <a:cubicBezTo>
                    <a:pt x="16650" y="7908"/>
                    <a:pt x="16708" y="7822"/>
                    <a:pt x="16783" y="7807"/>
                  </a:cubicBezTo>
                  <a:cubicBezTo>
                    <a:pt x="17244" y="7686"/>
                    <a:pt x="17610" y="7886"/>
                    <a:pt x="17791" y="8022"/>
                  </a:cubicBezTo>
                  <a:cubicBezTo>
                    <a:pt x="17871" y="8079"/>
                    <a:pt x="17971" y="8057"/>
                    <a:pt x="18030" y="7957"/>
                  </a:cubicBezTo>
                  <a:cubicBezTo>
                    <a:pt x="18444" y="7300"/>
                    <a:pt x="18980" y="5845"/>
                    <a:pt x="18215" y="4332"/>
                  </a:cubicBezTo>
                  <a:cubicBezTo>
                    <a:pt x="17738" y="3390"/>
                    <a:pt x="16750" y="2824"/>
                    <a:pt x="15965" y="2789"/>
                  </a:cubicBezTo>
                  <a:cubicBezTo>
                    <a:pt x="15901" y="2789"/>
                    <a:pt x="15843" y="2790"/>
                    <a:pt x="15779" y="2798"/>
                  </a:cubicBezTo>
                  <a:cubicBezTo>
                    <a:pt x="15647" y="2812"/>
                    <a:pt x="15403" y="2824"/>
                    <a:pt x="15074" y="2931"/>
                  </a:cubicBezTo>
                  <a:cubicBezTo>
                    <a:pt x="14560" y="3096"/>
                    <a:pt x="14279" y="3382"/>
                    <a:pt x="14273" y="3382"/>
                  </a:cubicBezTo>
                  <a:cubicBezTo>
                    <a:pt x="14204" y="3453"/>
                    <a:pt x="14107" y="3433"/>
                    <a:pt x="14054" y="3333"/>
                  </a:cubicBezTo>
                  <a:cubicBezTo>
                    <a:pt x="14007" y="3240"/>
                    <a:pt x="14019" y="3103"/>
                    <a:pt x="14088" y="3039"/>
                  </a:cubicBezTo>
                  <a:cubicBezTo>
                    <a:pt x="14114" y="3010"/>
                    <a:pt x="14470" y="2669"/>
                    <a:pt x="15096" y="2483"/>
                  </a:cubicBezTo>
                  <a:cubicBezTo>
                    <a:pt x="15186" y="2455"/>
                    <a:pt x="15227" y="2304"/>
                    <a:pt x="15169" y="2204"/>
                  </a:cubicBezTo>
                  <a:cubicBezTo>
                    <a:pt x="14341" y="648"/>
                    <a:pt x="11471" y="-173"/>
                    <a:pt x="10170" y="641"/>
                  </a:cubicBezTo>
                  <a:cubicBezTo>
                    <a:pt x="10048" y="719"/>
                    <a:pt x="9996" y="919"/>
                    <a:pt x="10059" y="1076"/>
                  </a:cubicBezTo>
                  <a:cubicBezTo>
                    <a:pt x="10203" y="1461"/>
                    <a:pt x="10265" y="1904"/>
                    <a:pt x="10233" y="2325"/>
                  </a:cubicBezTo>
                  <a:cubicBezTo>
                    <a:pt x="10228" y="2432"/>
                    <a:pt x="10165" y="2512"/>
                    <a:pt x="10091" y="2519"/>
                  </a:cubicBezTo>
                  <a:cubicBezTo>
                    <a:pt x="10080" y="2519"/>
                    <a:pt x="10075" y="2519"/>
                    <a:pt x="10064" y="2519"/>
                  </a:cubicBezTo>
                  <a:cubicBezTo>
                    <a:pt x="9979" y="2505"/>
                    <a:pt x="9916" y="2404"/>
                    <a:pt x="9927" y="2282"/>
                  </a:cubicBezTo>
                  <a:cubicBezTo>
                    <a:pt x="9937" y="2140"/>
                    <a:pt x="10011" y="1106"/>
                    <a:pt x="9295" y="520"/>
                  </a:cubicBezTo>
                  <a:cubicBezTo>
                    <a:pt x="8854" y="161"/>
                    <a:pt x="8273" y="-8"/>
                    <a:pt x="7654" y="1"/>
                  </a:cubicBezTo>
                  <a:close/>
                  <a:moveTo>
                    <a:pt x="6930" y="3139"/>
                  </a:moveTo>
                  <a:cubicBezTo>
                    <a:pt x="7435" y="3144"/>
                    <a:pt x="7913" y="3351"/>
                    <a:pt x="8361" y="3761"/>
                  </a:cubicBezTo>
                  <a:cubicBezTo>
                    <a:pt x="8886" y="4239"/>
                    <a:pt x="9242" y="4895"/>
                    <a:pt x="9449" y="5352"/>
                  </a:cubicBezTo>
                  <a:cubicBezTo>
                    <a:pt x="9491" y="5444"/>
                    <a:pt x="9582" y="5480"/>
                    <a:pt x="9656" y="5430"/>
                  </a:cubicBezTo>
                  <a:cubicBezTo>
                    <a:pt x="10925" y="4509"/>
                    <a:pt x="12288" y="4695"/>
                    <a:pt x="13403" y="5952"/>
                  </a:cubicBezTo>
                  <a:cubicBezTo>
                    <a:pt x="13456" y="6009"/>
                    <a:pt x="13535" y="6015"/>
                    <a:pt x="13593" y="5958"/>
                  </a:cubicBezTo>
                  <a:cubicBezTo>
                    <a:pt x="13795" y="5758"/>
                    <a:pt x="14331" y="5353"/>
                    <a:pt x="15154" y="5617"/>
                  </a:cubicBezTo>
                  <a:cubicBezTo>
                    <a:pt x="15239" y="5631"/>
                    <a:pt x="15291" y="5745"/>
                    <a:pt x="15270" y="5867"/>
                  </a:cubicBezTo>
                  <a:cubicBezTo>
                    <a:pt x="15249" y="5981"/>
                    <a:pt x="15164" y="6045"/>
                    <a:pt x="15079" y="6016"/>
                  </a:cubicBezTo>
                  <a:cubicBezTo>
                    <a:pt x="14527" y="5866"/>
                    <a:pt x="14076" y="5967"/>
                    <a:pt x="13736" y="6331"/>
                  </a:cubicBezTo>
                  <a:cubicBezTo>
                    <a:pt x="13418" y="6673"/>
                    <a:pt x="13217" y="7243"/>
                    <a:pt x="13195" y="7856"/>
                  </a:cubicBezTo>
                  <a:cubicBezTo>
                    <a:pt x="13190" y="7964"/>
                    <a:pt x="13132" y="8050"/>
                    <a:pt x="13053" y="8057"/>
                  </a:cubicBezTo>
                  <a:cubicBezTo>
                    <a:pt x="13026" y="8057"/>
                    <a:pt x="13000" y="8057"/>
                    <a:pt x="12973" y="8028"/>
                  </a:cubicBezTo>
                  <a:cubicBezTo>
                    <a:pt x="12915" y="7985"/>
                    <a:pt x="12882" y="7900"/>
                    <a:pt x="12887" y="7814"/>
                  </a:cubicBezTo>
                  <a:cubicBezTo>
                    <a:pt x="12903" y="7336"/>
                    <a:pt x="13015" y="6880"/>
                    <a:pt x="13195" y="6509"/>
                  </a:cubicBezTo>
                  <a:cubicBezTo>
                    <a:pt x="13243" y="6416"/>
                    <a:pt x="13228" y="6295"/>
                    <a:pt x="13164" y="6224"/>
                  </a:cubicBezTo>
                  <a:cubicBezTo>
                    <a:pt x="11630" y="4532"/>
                    <a:pt x="10133" y="5487"/>
                    <a:pt x="9543" y="5994"/>
                  </a:cubicBezTo>
                  <a:cubicBezTo>
                    <a:pt x="9464" y="6058"/>
                    <a:pt x="9364" y="6023"/>
                    <a:pt x="9321" y="5909"/>
                  </a:cubicBezTo>
                  <a:cubicBezTo>
                    <a:pt x="9194" y="5559"/>
                    <a:pt x="8827" y="4688"/>
                    <a:pt x="8185" y="4102"/>
                  </a:cubicBezTo>
                  <a:cubicBezTo>
                    <a:pt x="7548" y="3524"/>
                    <a:pt x="6843" y="3403"/>
                    <a:pt x="6084" y="3746"/>
                  </a:cubicBezTo>
                  <a:cubicBezTo>
                    <a:pt x="5999" y="3781"/>
                    <a:pt x="5909" y="3717"/>
                    <a:pt x="5888" y="3603"/>
                  </a:cubicBezTo>
                  <a:cubicBezTo>
                    <a:pt x="5867" y="3496"/>
                    <a:pt x="5915" y="3375"/>
                    <a:pt x="5994" y="3346"/>
                  </a:cubicBezTo>
                  <a:cubicBezTo>
                    <a:pt x="6315" y="3204"/>
                    <a:pt x="6627" y="3136"/>
                    <a:pt x="6930" y="3139"/>
                  </a:cubicBezTo>
                  <a:close/>
                  <a:moveTo>
                    <a:pt x="4412" y="7120"/>
                  </a:moveTo>
                  <a:cubicBezTo>
                    <a:pt x="4454" y="7118"/>
                    <a:pt x="4496" y="7136"/>
                    <a:pt x="4528" y="7178"/>
                  </a:cubicBezTo>
                  <a:cubicBezTo>
                    <a:pt x="5112" y="7964"/>
                    <a:pt x="5357" y="9491"/>
                    <a:pt x="4678" y="11169"/>
                  </a:cubicBezTo>
                  <a:cubicBezTo>
                    <a:pt x="4630" y="11290"/>
                    <a:pt x="4688" y="11440"/>
                    <a:pt x="4789" y="11448"/>
                  </a:cubicBezTo>
                  <a:cubicBezTo>
                    <a:pt x="5622" y="11512"/>
                    <a:pt x="7236" y="11876"/>
                    <a:pt x="8250" y="13725"/>
                  </a:cubicBezTo>
                  <a:cubicBezTo>
                    <a:pt x="8287" y="13789"/>
                    <a:pt x="8351" y="13816"/>
                    <a:pt x="8409" y="13781"/>
                  </a:cubicBezTo>
                  <a:cubicBezTo>
                    <a:pt x="9009" y="13474"/>
                    <a:pt x="9645" y="13354"/>
                    <a:pt x="10245" y="13439"/>
                  </a:cubicBezTo>
                  <a:cubicBezTo>
                    <a:pt x="10314" y="13447"/>
                    <a:pt x="10373" y="13374"/>
                    <a:pt x="10373" y="13281"/>
                  </a:cubicBezTo>
                  <a:cubicBezTo>
                    <a:pt x="10373" y="12831"/>
                    <a:pt x="10547" y="12183"/>
                    <a:pt x="11237" y="11833"/>
                  </a:cubicBezTo>
                  <a:cubicBezTo>
                    <a:pt x="11322" y="11791"/>
                    <a:pt x="11413" y="11855"/>
                    <a:pt x="11439" y="11970"/>
                  </a:cubicBezTo>
                  <a:cubicBezTo>
                    <a:pt x="11466" y="12077"/>
                    <a:pt x="11417" y="12190"/>
                    <a:pt x="11338" y="12233"/>
                  </a:cubicBezTo>
                  <a:cubicBezTo>
                    <a:pt x="10547" y="12640"/>
                    <a:pt x="10691" y="13418"/>
                    <a:pt x="10696" y="13446"/>
                  </a:cubicBezTo>
                  <a:cubicBezTo>
                    <a:pt x="10707" y="13510"/>
                    <a:pt x="10743" y="13552"/>
                    <a:pt x="10786" y="13567"/>
                  </a:cubicBezTo>
                  <a:cubicBezTo>
                    <a:pt x="11391" y="13788"/>
                    <a:pt x="11889" y="14216"/>
                    <a:pt x="12170" y="14780"/>
                  </a:cubicBezTo>
                  <a:cubicBezTo>
                    <a:pt x="12218" y="14873"/>
                    <a:pt x="12208" y="15010"/>
                    <a:pt x="12144" y="15074"/>
                  </a:cubicBezTo>
                  <a:cubicBezTo>
                    <a:pt x="12117" y="15103"/>
                    <a:pt x="12091" y="15117"/>
                    <a:pt x="12059" y="15117"/>
                  </a:cubicBezTo>
                  <a:cubicBezTo>
                    <a:pt x="12006" y="15124"/>
                    <a:pt x="11954" y="15087"/>
                    <a:pt x="11917" y="15023"/>
                  </a:cubicBezTo>
                  <a:cubicBezTo>
                    <a:pt x="11386" y="13945"/>
                    <a:pt x="9852" y="13361"/>
                    <a:pt x="8308" y="14289"/>
                  </a:cubicBezTo>
                  <a:cubicBezTo>
                    <a:pt x="8239" y="14332"/>
                    <a:pt x="8160" y="14295"/>
                    <a:pt x="8117" y="14209"/>
                  </a:cubicBezTo>
                  <a:cubicBezTo>
                    <a:pt x="6870" y="11625"/>
                    <a:pt x="4296" y="11862"/>
                    <a:pt x="4270" y="11862"/>
                  </a:cubicBezTo>
                  <a:lnTo>
                    <a:pt x="3961" y="11847"/>
                  </a:lnTo>
                  <a:cubicBezTo>
                    <a:pt x="3924" y="11818"/>
                    <a:pt x="3892" y="11768"/>
                    <a:pt x="3881" y="11711"/>
                  </a:cubicBezTo>
                  <a:cubicBezTo>
                    <a:pt x="3759" y="11011"/>
                    <a:pt x="3176" y="10055"/>
                    <a:pt x="2332" y="9641"/>
                  </a:cubicBezTo>
                  <a:cubicBezTo>
                    <a:pt x="2263" y="9605"/>
                    <a:pt x="2209" y="9514"/>
                    <a:pt x="2220" y="9407"/>
                  </a:cubicBezTo>
                  <a:cubicBezTo>
                    <a:pt x="2236" y="9271"/>
                    <a:pt x="2337" y="9192"/>
                    <a:pt x="2427" y="9235"/>
                  </a:cubicBezTo>
                  <a:cubicBezTo>
                    <a:pt x="2788" y="9406"/>
                    <a:pt x="3170" y="9735"/>
                    <a:pt x="3483" y="10120"/>
                  </a:cubicBezTo>
                  <a:cubicBezTo>
                    <a:pt x="3680" y="10363"/>
                    <a:pt x="3913" y="10720"/>
                    <a:pt x="4067" y="11162"/>
                  </a:cubicBezTo>
                  <a:cubicBezTo>
                    <a:pt x="4115" y="11291"/>
                    <a:pt x="4248" y="11306"/>
                    <a:pt x="4306" y="11184"/>
                  </a:cubicBezTo>
                  <a:cubicBezTo>
                    <a:pt x="5022" y="9614"/>
                    <a:pt x="4831" y="8186"/>
                    <a:pt x="4311" y="7486"/>
                  </a:cubicBezTo>
                  <a:cubicBezTo>
                    <a:pt x="4253" y="7408"/>
                    <a:pt x="4243" y="7273"/>
                    <a:pt x="4301" y="7194"/>
                  </a:cubicBezTo>
                  <a:cubicBezTo>
                    <a:pt x="4330" y="7148"/>
                    <a:pt x="4370" y="7123"/>
                    <a:pt x="4412" y="7120"/>
                  </a:cubicBezTo>
                  <a:close/>
                  <a:moveTo>
                    <a:pt x="2258" y="15717"/>
                  </a:moveTo>
                  <a:cubicBezTo>
                    <a:pt x="1971" y="17680"/>
                    <a:pt x="4031" y="19435"/>
                    <a:pt x="5702" y="18764"/>
                  </a:cubicBezTo>
                  <a:cubicBezTo>
                    <a:pt x="5612" y="19699"/>
                    <a:pt x="5001" y="21083"/>
                    <a:pt x="5001" y="21083"/>
                  </a:cubicBezTo>
                  <a:lnTo>
                    <a:pt x="6238" y="21427"/>
                  </a:lnTo>
                  <a:lnTo>
                    <a:pt x="8727" y="18063"/>
                  </a:lnTo>
                  <a:cubicBezTo>
                    <a:pt x="7390" y="17742"/>
                    <a:pt x="6699" y="17172"/>
                    <a:pt x="6333" y="16843"/>
                  </a:cubicBezTo>
                  <a:cubicBezTo>
                    <a:pt x="6163" y="16686"/>
                    <a:pt x="5962" y="16614"/>
                    <a:pt x="5761" y="16636"/>
                  </a:cubicBezTo>
                  <a:cubicBezTo>
                    <a:pt x="5442" y="16672"/>
                    <a:pt x="4954" y="16693"/>
                    <a:pt x="4381" y="16593"/>
                  </a:cubicBezTo>
                  <a:cubicBezTo>
                    <a:pt x="3786" y="16494"/>
                    <a:pt x="3027" y="16259"/>
                    <a:pt x="2258" y="15717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53A39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4" name="TextBox 25"/>
            <p:cNvSpPr txBox="1"/>
            <p:nvPr/>
          </p:nvSpPr>
          <p:spPr>
            <a:xfrm>
              <a:off x="386232" y="269222"/>
              <a:ext cx="88661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远程视频</a:t>
              </a:r>
            </a:p>
          </p:txBody>
        </p:sp>
        <p:sp>
          <p:nvSpPr>
            <p:cNvPr id="575" name="TextBox 25"/>
            <p:cNvSpPr txBox="1"/>
            <p:nvPr/>
          </p:nvSpPr>
          <p:spPr>
            <a:xfrm>
              <a:off x="1353622" y="63500"/>
              <a:ext cx="1149156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云存储</a:t>
              </a:r>
              <a:r>
                <a:rPr kumimoji="0" sz="1000" b="0" i="0" u="none" strike="noStrike" kern="0" cap="none" spc="56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/</a:t>
              </a: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回放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76" name="TextBox 25"/>
            <p:cNvSpPr txBox="1"/>
            <p:nvPr/>
          </p:nvSpPr>
          <p:spPr>
            <a:xfrm>
              <a:off x="4772135" y="1999186"/>
              <a:ext cx="1021331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GPS、北斗</a:t>
              </a:r>
            </a:p>
          </p:txBody>
        </p:sp>
        <p:sp>
          <p:nvSpPr>
            <p:cNvPr id="577" name="快门"/>
            <p:cNvSpPr/>
            <p:nvPr/>
          </p:nvSpPr>
          <p:spPr>
            <a:xfrm>
              <a:off x="1175819" y="504162"/>
              <a:ext cx="612405" cy="612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9683" y="0"/>
                    <a:pt x="8604" y="169"/>
                    <a:pt x="7590" y="484"/>
                  </a:cubicBezTo>
                  <a:cubicBezTo>
                    <a:pt x="6863" y="2032"/>
                    <a:pt x="5709" y="5429"/>
                    <a:pt x="7045" y="9517"/>
                  </a:cubicBezTo>
                  <a:lnTo>
                    <a:pt x="8792" y="7302"/>
                  </a:lnTo>
                  <a:cubicBezTo>
                    <a:pt x="11466" y="3672"/>
                    <a:pt x="14927" y="2482"/>
                    <a:pt x="17201" y="2103"/>
                  </a:cubicBezTo>
                  <a:cubicBezTo>
                    <a:pt x="15409" y="782"/>
                    <a:pt x="13196" y="0"/>
                    <a:pt x="10800" y="0"/>
                  </a:cubicBezTo>
                  <a:close/>
                  <a:moveTo>
                    <a:pt x="6731" y="795"/>
                  </a:moveTo>
                  <a:cubicBezTo>
                    <a:pt x="3636" y="2055"/>
                    <a:pt x="1257" y="4709"/>
                    <a:pt x="375" y="7978"/>
                  </a:cubicBezTo>
                  <a:cubicBezTo>
                    <a:pt x="2737" y="11561"/>
                    <a:pt x="5999" y="12779"/>
                    <a:pt x="7908" y="13191"/>
                  </a:cubicBezTo>
                  <a:cubicBezTo>
                    <a:pt x="7698" y="12730"/>
                    <a:pt x="7440" y="12174"/>
                    <a:pt x="7307" y="11921"/>
                  </a:cubicBezTo>
                  <a:cubicBezTo>
                    <a:pt x="7218" y="11752"/>
                    <a:pt x="7099" y="11472"/>
                    <a:pt x="6983" y="11183"/>
                  </a:cubicBezTo>
                  <a:cubicBezTo>
                    <a:pt x="4953" y="6729"/>
                    <a:pt x="5895" y="2858"/>
                    <a:pt x="6731" y="795"/>
                  </a:cubicBezTo>
                  <a:close/>
                  <a:moveTo>
                    <a:pt x="17908" y="2673"/>
                  </a:moveTo>
                  <a:cubicBezTo>
                    <a:pt x="15922" y="2904"/>
                    <a:pt x="12483" y="3807"/>
                    <a:pt x="9744" y="7162"/>
                  </a:cubicBezTo>
                  <a:cubicBezTo>
                    <a:pt x="10018" y="7190"/>
                    <a:pt x="10346" y="7222"/>
                    <a:pt x="10697" y="7255"/>
                  </a:cubicBezTo>
                  <a:cubicBezTo>
                    <a:pt x="11486" y="7328"/>
                    <a:pt x="12003" y="7394"/>
                    <a:pt x="12346" y="7449"/>
                  </a:cubicBezTo>
                  <a:cubicBezTo>
                    <a:pt x="17485" y="8250"/>
                    <a:pt x="20224" y="11534"/>
                    <a:pt x="21322" y="13233"/>
                  </a:cubicBezTo>
                  <a:cubicBezTo>
                    <a:pt x="21502" y="12451"/>
                    <a:pt x="21600" y="11637"/>
                    <a:pt x="21600" y="10800"/>
                  </a:cubicBezTo>
                  <a:cubicBezTo>
                    <a:pt x="21600" y="7558"/>
                    <a:pt x="20169" y="4653"/>
                    <a:pt x="17908" y="2673"/>
                  </a:cubicBezTo>
                  <a:close/>
                  <a:moveTo>
                    <a:pt x="13308" y="8319"/>
                  </a:moveTo>
                  <a:lnTo>
                    <a:pt x="13907" y="9853"/>
                  </a:lnTo>
                  <a:cubicBezTo>
                    <a:pt x="14109" y="10307"/>
                    <a:pt x="14283" y="10754"/>
                    <a:pt x="14430" y="11193"/>
                  </a:cubicBezTo>
                  <a:lnTo>
                    <a:pt x="14464" y="11278"/>
                  </a:lnTo>
                  <a:lnTo>
                    <a:pt x="14459" y="11284"/>
                  </a:lnTo>
                  <a:cubicBezTo>
                    <a:pt x="15895" y="15672"/>
                    <a:pt x="14705" y="19272"/>
                    <a:pt x="13750" y="21188"/>
                  </a:cubicBezTo>
                  <a:cubicBezTo>
                    <a:pt x="17219" y="20205"/>
                    <a:pt x="19977" y="17534"/>
                    <a:pt x="21079" y="14116"/>
                  </a:cubicBezTo>
                  <a:cubicBezTo>
                    <a:pt x="20408" y="12922"/>
                    <a:pt x="18101" y="9475"/>
                    <a:pt x="13308" y="8319"/>
                  </a:cubicBezTo>
                  <a:close/>
                  <a:moveTo>
                    <a:pt x="176" y="8866"/>
                  </a:moveTo>
                  <a:cubicBezTo>
                    <a:pt x="62" y="9494"/>
                    <a:pt x="0" y="10139"/>
                    <a:pt x="0" y="10800"/>
                  </a:cubicBezTo>
                  <a:cubicBezTo>
                    <a:pt x="0" y="13806"/>
                    <a:pt x="1228" y="16524"/>
                    <a:pt x="3210" y="18482"/>
                  </a:cubicBezTo>
                  <a:cubicBezTo>
                    <a:pt x="5360" y="18248"/>
                    <a:pt x="8551" y="17337"/>
                    <a:pt x="11239" y="14266"/>
                  </a:cubicBezTo>
                  <a:cubicBezTo>
                    <a:pt x="11019" y="14250"/>
                    <a:pt x="10811" y="14234"/>
                    <a:pt x="10700" y="14224"/>
                  </a:cubicBezTo>
                  <a:cubicBezTo>
                    <a:pt x="10631" y="14217"/>
                    <a:pt x="10547" y="14208"/>
                    <a:pt x="10454" y="14199"/>
                  </a:cubicBezTo>
                  <a:cubicBezTo>
                    <a:pt x="9747" y="14139"/>
                    <a:pt x="9260" y="14076"/>
                    <a:pt x="8999" y="14038"/>
                  </a:cubicBezTo>
                  <a:lnTo>
                    <a:pt x="8961" y="14035"/>
                  </a:lnTo>
                  <a:cubicBezTo>
                    <a:pt x="7546" y="13892"/>
                    <a:pt x="3254" y="13106"/>
                    <a:pt x="176" y="8866"/>
                  </a:cubicBezTo>
                  <a:close/>
                  <a:moveTo>
                    <a:pt x="13957" y="11919"/>
                  </a:moveTo>
                  <a:lnTo>
                    <a:pt x="12432" y="13851"/>
                  </a:lnTo>
                  <a:lnTo>
                    <a:pt x="12437" y="13854"/>
                  </a:lnTo>
                  <a:cubicBezTo>
                    <a:pt x="9707" y="17479"/>
                    <a:pt x="6303" y="18696"/>
                    <a:pt x="3854" y="19069"/>
                  </a:cubicBezTo>
                  <a:cubicBezTo>
                    <a:pt x="5732" y="20648"/>
                    <a:pt x="8155" y="21600"/>
                    <a:pt x="10800" y="21600"/>
                  </a:cubicBezTo>
                  <a:cubicBezTo>
                    <a:pt x="11515" y="21600"/>
                    <a:pt x="12212" y="21528"/>
                    <a:pt x="12887" y="21396"/>
                  </a:cubicBezTo>
                  <a:cubicBezTo>
                    <a:pt x="13765" y="19837"/>
                    <a:pt x="15239" y="16329"/>
                    <a:pt x="13957" y="11919"/>
                  </a:cubicBezTo>
                  <a:close/>
                </a:path>
              </a:pathLst>
            </a:custGeom>
            <a:solidFill>
              <a:srgbClr val="2C685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78" name="TextBox 25"/>
            <p:cNvSpPr txBox="1"/>
            <p:nvPr/>
          </p:nvSpPr>
          <p:spPr>
            <a:xfrm>
              <a:off x="1175819" y="1112605"/>
              <a:ext cx="609206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视频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579" name="TextBox 25"/>
            <p:cNvSpPr txBox="1"/>
            <p:nvPr/>
          </p:nvSpPr>
          <p:spPr>
            <a:xfrm>
              <a:off x="3806844" y="795103"/>
              <a:ext cx="609206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语音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580" name="TextBox 25"/>
            <p:cNvSpPr txBox="1"/>
            <p:nvPr/>
          </p:nvSpPr>
          <p:spPr>
            <a:xfrm>
              <a:off x="2983400" y="25400"/>
              <a:ext cx="88661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蓝牙通话</a:t>
              </a:r>
            </a:p>
          </p:txBody>
        </p:sp>
        <p:sp>
          <p:nvSpPr>
            <p:cNvPr id="581" name="TextBox 25"/>
            <p:cNvSpPr txBox="1"/>
            <p:nvPr/>
          </p:nvSpPr>
          <p:spPr>
            <a:xfrm>
              <a:off x="4123407" y="0"/>
              <a:ext cx="886609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语音降噪</a:t>
              </a:r>
            </a:p>
          </p:txBody>
        </p:sp>
        <p:sp>
          <p:nvSpPr>
            <p:cNvPr id="582" name="TextBox 25"/>
            <p:cNvSpPr txBox="1"/>
            <p:nvPr/>
          </p:nvSpPr>
          <p:spPr>
            <a:xfrm>
              <a:off x="4251022" y="542262"/>
              <a:ext cx="1149156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AI语音交互</a:t>
              </a:r>
            </a:p>
          </p:txBody>
        </p:sp>
        <p:sp>
          <p:nvSpPr>
            <p:cNvPr id="583" name="TextBox 25"/>
            <p:cNvSpPr txBox="1"/>
            <p:nvPr/>
          </p:nvSpPr>
          <p:spPr>
            <a:xfrm>
              <a:off x="4708681" y="2407279"/>
              <a:ext cx="1312535" cy="23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Wifi辅助</a:t>
              </a:r>
              <a:r>
                <a:rPr kumimoji="0" lang="zh-CN" altLang="en-US" sz="1000" b="0" i="0" u="none" strike="noStrike" kern="0" cap="none" spc="56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定位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84" name="TextBox 25"/>
            <p:cNvSpPr txBox="1"/>
            <p:nvPr/>
          </p:nvSpPr>
          <p:spPr>
            <a:xfrm>
              <a:off x="4267787" y="2935223"/>
              <a:ext cx="102133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运动轨迹</a:t>
              </a:r>
            </a:p>
          </p:txBody>
        </p:sp>
        <p:sp>
          <p:nvSpPr>
            <p:cNvPr id="585" name="TextBox 25"/>
            <p:cNvSpPr txBox="1"/>
            <p:nvPr/>
          </p:nvSpPr>
          <p:spPr>
            <a:xfrm>
              <a:off x="1427405" y="2408520"/>
              <a:ext cx="609206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安全</a:t>
              </a:r>
              <a:endParaRPr kumimoji="0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sym typeface="Microsoft YaHei"/>
              </a:endParaRPr>
            </a:p>
          </p:txBody>
        </p:sp>
        <p:sp>
          <p:nvSpPr>
            <p:cNvPr id="586" name="Straight Connector 6"/>
            <p:cNvSpPr/>
            <p:nvPr/>
          </p:nvSpPr>
          <p:spPr>
            <a:xfrm>
              <a:off x="2915782" y="2265991"/>
              <a:ext cx="1" cy="519618"/>
            </a:xfrm>
            <a:prstGeom prst="line">
              <a:avLst/>
            </a:prstGeom>
            <a:noFill/>
            <a:ln w="12700" cap="flat">
              <a:solidFill>
                <a:srgbClr val="A6A6A6"/>
              </a:solidFill>
              <a:prstDash val="sysDot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656D78"/>
                  </a:solidFill>
                </a:defRPr>
              </a:pPr>
              <a:endParaRPr kumimoji="0" sz="11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87" name="TextBox 25"/>
            <p:cNvSpPr txBox="1"/>
            <p:nvPr/>
          </p:nvSpPr>
          <p:spPr>
            <a:xfrm>
              <a:off x="2428538" y="2572975"/>
              <a:ext cx="609206" cy="393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60000"/>
                </a:lnSpc>
                <a:defRPr sz="1400"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icrosoft YaHei"/>
                  <a:ea typeface="Microsoft YaHei"/>
                  <a:sym typeface="Microsoft YaHei"/>
                </a:rPr>
                <a:t>AI</a:t>
              </a:r>
            </a:p>
          </p:txBody>
        </p:sp>
        <p:sp>
          <p:nvSpPr>
            <p:cNvPr id="588" name="TextBox 25"/>
            <p:cNvSpPr txBox="1"/>
            <p:nvPr/>
          </p:nvSpPr>
          <p:spPr>
            <a:xfrm>
              <a:off x="1049825" y="2846207"/>
              <a:ext cx="102133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一键SoS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  <p:sp>
          <p:nvSpPr>
            <p:cNvPr id="590" name="TextBox 25"/>
            <p:cNvSpPr txBox="1"/>
            <p:nvPr/>
          </p:nvSpPr>
          <p:spPr>
            <a:xfrm>
              <a:off x="2318469" y="3262829"/>
              <a:ext cx="1021330" cy="2769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0" tIns="45710" rIns="45710" bIns="45710" numCol="1" anchor="t">
              <a:spAutoFit/>
            </a:bodyPr>
            <a:lstStyle>
              <a:lvl1pPr algn="ctr">
                <a:lnSpc>
                  <a:spcPct val="120000"/>
                </a:lnSpc>
                <a:defRPr sz="1400" spc="56">
                  <a:solidFill>
                    <a:srgbClr val="535353"/>
                  </a:solidFill>
                  <a:latin typeface="PingFang SC Light"/>
                  <a:ea typeface="PingFang SC Light"/>
                  <a:cs typeface="PingFang SC Light"/>
                  <a:sym typeface="PingFang SC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0" i="0" u="none" strike="noStrike" kern="0" cap="none" spc="56" normalizeH="0" baseline="0" noProof="0" dirty="0" err="1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PingFang SC Light"/>
                  <a:sym typeface="PingFang SC Light"/>
                </a:rPr>
                <a:t>语音识别</a:t>
              </a:r>
              <a:endParaRPr kumimoji="0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endParaRPr>
            </a:p>
          </p:txBody>
        </p:sp>
      </p:grpSp>
      <p:graphicFrame>
        <p:nvGraphicFramePr>
          <p:cNvPr id="592" name="表格"/>
          <p:cNvGraphicFramePr/>
          <p:nvPr>
            <p:extLst>
              <p:ext uri="{D42A27DB-BD31-4B8C-83A1-F6EECF244321}">
                <p14:modId xmlns:p14="http://schemas.microsoft.com/office/powerpoint/2010/main" val="321240365"/>
              </p:ext>
            </p:extLst>
          </p:nvPr>
        </p:nvGraphicFramePr>
        <p:xfrm>
          <a:off x="448760" y="1503020"/>
          <a:ext cx="2870076" cy="4092848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908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1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01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功能模块</a:t>
                      </a:r>
                    </a:p>
                  </a:txBody>
                  <a:tcPr marL="0" marR="0" marT="0" marB="0" anchor="ctr" horzOverflow="overflow">
                    <a:solidFill>
                      <a:srgbClr val="34776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Semibold"/>
                          <a:ea typeface="PingFang SC Semibold"/>
                          <a:cs typeface="PingFang SC Semibold"/>
                          <a:sym typeface="PingFang SC Semibold"/>
                        </a:rPr>
                        <a:t>描述</a:t>
                      </a:r>
                    </a:p>
                  </a:txBody>
                  <a:tcPr marL="0" marR="0" marT="0" marB="0" anchor="ctr" horzOverflow="overflow">
                    <a:solidFill>
                      <a:srgbClr val="3477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93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 dirty="0" err="1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视频</a:t>
                      </a:r>
                      <a:endParaRPr sz="1000" spc="56" dirty="0">
                        <a:solidFill>
                          <a:srgbClr val="FFFFFF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1080P@30fps 视频采集</a:t>
                      </a: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720P@25fps </a:t>
                      </a: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远程视频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lang="zh-CN" altLang="en-US"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拍照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393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通信</a:t>
                      </a: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GNSS </a:t>
                      </a: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定位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WIFI </a:t>
                      </a: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辅助定位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数据实时上传 Cat.7</a:t>
                      </a: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393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音频</a:t>
                      </a: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蓝牙高清通话、语音导航</a:t>
                      </a: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左右双SPK立体声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25Km/</a:t>
                      </a: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h风噪降噪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393">
                <a:tc row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传感器</a:t>
                      </a: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 err="1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运动姿态检测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lang="zh-CN" altLang="en-US"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戴盔检测</a:t>
                      </a:r>
                      <a:endParaRPr sz="1000" spc="56" dirty="0">
                        <a:solidFill>
                          <a:srgbClr val="535353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303677"/>
                  </a:ext>
                </a:extLst>
              </a:tr>
              <a:tr h="27939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一键SOS</a:t>
                      </a: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39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spc="56" dirty="0" err="1">
                          <a:solidFill>
                            <a:srgbClr val="FFFFFF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续航</a:t>
                      </a:r>
                      <a:endParaRPr sz="1000" spc="56" dirty="0">
                        <a:solidFill>
                          <a:srgbClr val="FFFFFF"/>
                        </a:solidFill>
                        <a:latin typeface="PingFang SC Light"/>
                        <a:ea typeface="PingFang SC Light"/>
                        <a:cs typeface="PingFang SC Light"/>
                        <a:sym typeface="PingFang SC Light"/>
                      </a:endParaRPr>
                    </a:p>
                  </a:txBody>
                  <a:tcPr marL="0" marR="0" marT="0" marB="0" anchor="ctr" horzOverflow="overflow">
                    <a:solidFill>
                      <a:srgbClr val="52A39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defRPr sz="1800"/>
                      </a:pP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1</a:t>
                      </a:r>
                      <a:r>
                        <a:rPr lang="zh-CN" altLang="en-US"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～</a:t>
                      </a:r>
                      <a:r>
                        <a:rPr lang="en-US" altLang="zh-CN"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3</a:t>
                      </a:r>
                      <a:r>
                        <a:rPr sz="1000" spc="56" dirty="0">
                          <a:solidFill>
                            <a:srgbClr val="535353"/>
                          </a:solidFill>
                          <a:latin typeface="PingFang SC Light"/>
                          <a:ea typeface="PingFang SC Light"/>
                          <a:cs typeface="PingFang SC Light"/>
                          <a:sym typeface="PingFang SC Light"/>
                        </a:rPr>
                        <a:t>天</a:t>
                      </a:r>
                    </a:p>
                  </a:txBody>
                  <a:tcPr marL="121920" marR="121920" marT="60960" marB="60960" anchor="ctr" horzOverflow="overflow"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8" name="云形 57"/>
          <p:cNvSpPr/>
          <p:nvPr/>
        </p:nvSpPr>
        <p:spPr>
          <a:xfrm>
            <a:off x="9149376" y="1634777"/>
            <a:ext cx="1175031" cy="610202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rgbClr val="D5D5D5">
                <a:lumMod val="75000"/>
              </a:srgb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453449" y="2400569"/>
            <a:ext cx="588980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venir Next Regular"/>
              </a:rPr>
              <a:t>服务器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9714266" y="5138972"/>
            <a:ext cx="1129736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Avenir Next Regular"/>
              </a:rPr>
              <a:t>APP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Avenir Next Regular"/>
            </a:endParaRPr>
          </a:p>
        </p:txBody>
      </p:sp>
      <p:sp>
        <p:nvSpPr>
          <p:cNvPr id="61" name="圆角矩形标注 60"/>
          <p:cNvSpPr/>
          <p:nvPr/>
        </p:nvSpPr>
        <p:spPr>
          <a:xfrm>
            <a:off x="10147036" y="966415"/>
            <a:ext cx="1393933" cy="465376"/>
          </a:xfrm>
          <a:prstGeom prst="wedgeRoundRectCallout">
            <a:avLst>
              <a:gd name="adj1" fmla="val -39414"/>
              <a:gd name="adj2" fmla="val 82260"/>
              <a:gd name="adj3" fmla="val 16667"/>
            </a:avLst>
          </a:prstGeom>
          <a:noFill/>
          <a:ln w="12700" cap="flat">
            <a:solidFill>
              <a:schemeClr val="tx1">
                <a:lumMod val="7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IOT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平台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物联网卡平台</a:t>
            </a:r>
            <a:endParaRPr lang="en-US" altLang="zh-CN" sz="1200" dirty="0">
              <a:solidFill>
                <a:schemeClr val="tx1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62" name="圆角矩形标注 61"/>
          <p:cNvSpPr/>
          <p:nvPr/>
        </p:nvSpPr>
        <p:spPr>
          <a:xfrm>
            <a:off x="10577635" y="3368516"/>
            <a:ext cx="963334" cy="873998"/>
          </a:xfrm>
          <a:prstGeom prst="wedgeRoundRectCallout">
            <a:avLst>
              <a:gd name="adj1" fmla="val -36805"/>
              <a:gd name="adj2" fmla="val 76236"/>
              <a:gd name="adj3" fmla="val 16667"/>
            </a:avLst>
          </a:prstGeom>
          <a:noFill/>
          <a:ln w="12700" cap="flat">
            <a:solidFill>
              <a:schemeClr val="tx1">
                <a:lumMod val="7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远程视频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轨迹查看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导航设定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状态显示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575" y="3232219"/>
            <a:ext cx="1072097" cy="1862518"/>
          </a:xfrm>
          <a:prstGeom prst="rect">
            <a:avLst/>
          </a:prstGeom>
        </p:spPr>
      </p:pic>
      <p:sp>
        <p:nvSpPr>
          <p:cNvPr id="66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智能头盔功能</a:t>
            </a:r>
          </a:p>
        </p:txBody>
      </p:sp>
      <p:sp>
        <p:nvSpPr>
          <p:cNvPr id="65" name="TextBox 25"/>
          <p:cNvSpPr txBox="1"/>
          <p:nvPr/>
        </p:nvSpPr>
        <p:spPr>
          <a:xfrm>
            <a:off x="3588223" y="4615796"/>
            <a:ext cx="835835" cy="252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0" tIns="45710" rIns="45710" bIns="45710" numCol="1" anchor="t">
            <a:spAutoFit/>
          </a:bodyPr>
          <a:lstStyle>
            <a:lvl1pPr algn="ctr">
              <a:lnSpc>
                <a:spcPct val="120000"/>
              </a:lnSpc>
              <a:defRPr sz="1400" spc="56">
                <a:solidFill>
                  <a:srgbClr val="535353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56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PingFang SC Light"/>
                <a:sym typeface="PingFang SC Light"/>
              </a:rPr>
              <a:t>戴盔检测</a:t>
            </a:r>
            <a:endParaRPr kumimoji="0" sz="1000" b="0" i="0" u="none" strike="noStrike" kern="0" cap="none" spc="56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PingFang SC Light"/>
              <a:sym typeface="PingFang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01486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矩形 41"/>
          <p:cNvSpPr txBox="1"/>
          <p:nvPr/>
        </p:nvSpPr>
        <p:spPr>
          <a:xfrm>
            <a:off x="1239520" y="419676"/>
            <a:ext cx="332398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2800" b="1">
                <a:solidFill>
                  <a:srgbClr val="800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智能头盔模块板规格</a:t>
            </a:r>
            <a:endParaRPr dirty="0"/>
          </a:p>
        </p:txBody>
      </p:sp>
      <p:sp>
        <p:nvSpPr>
          <p:cNvPr id="554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50" name="Content Placeholder 3"/>
          <p:cNvSpPr>
            <a:spLocks noGrp="1"/>
          </p:cNvSpPr>
          <p:nvPr/>
        </p:nvSpPr>
        <p:spPr>
          <a:xfrm>
            <a:off x="1251863" y="3722370"/>
            <a:ext cx="4470400" cy="58293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endParaRPr lang="en-US" altLang="en-US" sz="12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</p:txBody>
      </p:sp>
      <p:sp>
        <p:nvSpPr>
          <p:cNvPr id="51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3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4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5" name="Content Placeholder 3"/>
          <p:cNvSpPr txBox="1"/>
          <p:nvPr/>
        </p:nvSpPr>
        <p:spPr>
          <a:xfrm>
            <a:off x="1332072" y="1451042"/>
            <a:ext cx="4796011" cy="56315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C00000"/>
              </a:buClr>
              <a:buNone/>
              <a:defRPr/>
            </a:pPr>
            <a:r>
              <a:rPr lang="en-US" altLang="zh-TW" sz="1400" b="1" kern="0" dirty="0" err="1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芯片平台</a:t>
            </a:r>
            <a:r>
              <a:rPr lang="en-US" altLang="zh-TW" sz="1400" b="1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 </a:t>
            </a:r>
            <a:r>
              <a:rPr lang="zh-CN" altLang="en-US" sz="1400" b="1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：</a:t>
            </a:r>
            <a:r>
              <a:rPr lang="en-US" altLang="en-US" sz="1400" b="1" kern="0" dirty="0" err="1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展讯</a:t>
            </a:r>
            <a:r>
              <a:rPr lang="en-US" altLang="en-US" sz="1400" b="1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 T</a:t>
            </a:r>
            <a:r>
              <a:rPr lang="en-US" altLang="zh-CN" sz="1400" b="1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310</a:t>
            </a:r>
            <a:endParaRPr lang="en-US" sz="1400" b="1" kern="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1400" b="1" kern="0" dirty="0" err="1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特征参数</a:t>
            </a:r>
            <a:endParaRPr lang="en-US" sz="1400" kern="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CPU: </a:t>
            </a:r>
            <a:r>
              <a:rPr lang="pt-BR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3 * Cortex A55(1.8G)+ 1*Cortex A75 (2.0G)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内存</a:t>
            </a:r>
            <a:r>
              <a:rPr 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: </a:t>
            </a:r>
            <a:r>
              <a:rPr lang="zh-CN" alt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最大支持</a:t>
            </a:r>
            <a:r>
              <a:rPr 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64GB+</a:t>
            </a:r>
            <a:r>
              <a:rPr lang="en-US" altLang="zh-CN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4</a:t>
            </a:r>
            <a:r>
              <a:rPr 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GB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系统</a:t>
            </a:r>
            <a:r>
              <a:rPr 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: Android OS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9.0</a:t>
            </a:r>
            <a:endParaRPr lang="en-US" sz="1400" kern="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  <a:sym typeface="+mn-ea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摄像头</a:t>
            </a:r>
            <a:r>
              <a:rPr 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: </a:t>
            </a:r>
            <a:r>
              <a:rPr lang="en-US" altLang="zh-CN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2</a:t>
            </a:r>
            <a:r>
              <a:rPr 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MP</a:t>
            </a:r>
            <a:r>
              <a:rPr lang="zh-CN" alt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，</a:t>
            </a:r>
            <a:r>
              <a:rPr lang="en-US" altLang="zh-CN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MAX </a:t>
            </a:r>
            <a:r>
              <a:rPr 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16MP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sz="1400" b="1" kern="0" dirty="0" err="1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支持频段</a:t>
            </a:r>
            <a:endParaRPr lang="en-US" sz="1400" b="1" kern="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TDD-LTE	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频段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B34/B38/B39/B40/B41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FDD-LTE	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频段 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B1/B3/B5/B7/B8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WCDMA	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频段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 B1/B5/B8</a:t>
            </a:r>
            <a:endParaRPr lang="en-US" altLang="zh-CN" sz="1400" kern="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400" b="1" dirty="0" err="1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支持标准</a:t>
            </a:r>
            <a:endParaRPr lang="en-US" altLang="zh-CN" sz="1400" b="1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H.265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LTE Cat.7 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蓝牙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 5.0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  <a:sym typeface="+mn-ea"/>
              </a:rPr>
              <a:t>GNSS: GPS＋BDS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Wi-Fi: 2.4G/5G  802.11 a/b/g/n/ac</a:t>
            </a:r>
          </a:p>
        </p:txBody>
      </p:sp>
      <p:sp>
        <p:nvSpPr>
          <p:cNvPr id="12" name="Content Placeholder 3"/>
          <p:cNvSpPr txBox="1"/>
          <p:nvPr/>
        </p:nvSpPr>
        <p:spPr>
          <a:xfrm>
            <a:off x="6706936" y="1731008"/>
            <a:ext cx="4796011" cy="319391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1400" b="1" dirty="0" err="1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硬件接口</a:t>
            </a:r>
            <a:endParaRPr lang="en-US" altLang="zh-CN" sz="1400" b="1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SIM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卡槽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T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卡槽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音频接口</a:t>
            </a: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x2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USB</a:t>
            </a: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电源接口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marL="342900" lvl="1" indent="-342900">
              <a:buClr>
                <a:srgbClr val="C0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传感器</a:t>
            </a:r>
            <a:endParaRPr lang="en-US" altLang="zh-CN" sz="1400" b="1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加速传感器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陀螺仪</a:t>
            </a:r>
            <a:endParaRPr lang="en-US" altLang="zh-CN" sz="1400" kern="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接近光传感器</a:t>
            </a:r>
            <a:endParaRPr lang="en-US" altLang="zh-CN" sz="140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1400" kern="0" dirty="0">
                <a:latin typeface="华文宋体" panose="02010600040101010101" pitchFamily="2" charset="-122"/>
                <a:ea typeface="华文宋体" panose="02010600040101010101" pitchFamily="2" charset="-122"/>
                <a:cs typeface="黑体" panose="02010609060101010101" charset="-122"/>
              </a:rPr>
              <a:t>环境光传感器</a:t>
            </a:r>
            <a:endParaRPr lang="en-US" altLang="zh-CN" sz="1400" kern="0" dirty="0">
              <a:latin typeface="华文宋体" panose="02010600040101010101" pitchFamily="2" charset="-122"/>
              <a:ea typeface="华文宋体" panose="02010600040101010101" pitchFamily="2" charset="-122"/>
              <a:cs typeface="黑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4680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0" y="2600959"/>
            <a:ext cx="12191999" cy="1157945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市场需求及行业分析</a:t>
            </a:r>
          </a:p>
        </p:txBody>
      </p:sp>
    </p:spTree>
    <p:extLst>
      <p:ext uri="{BB962C8B-B14F-4D97-AF65-F5344CB8AC3E}">
        <p14:creationId xmlns:p14="http://schemas.microsoft.com/office/powerpoint/2010/main" val="277481963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电动自行车前景</a:t>
            </a:r>
          </a:p>
        </p:txBody>
      </p:sp>
      <p:sp>
        <p:nvSpPr>
          <p:cNvPr id="2" name="矩形 1"/>
          <p:cNvSpPr/>
          <p:nvPr/>
        </p:nvSpPr>
        <p:spPr>
          <a:xfrm>
            <a:off x="1291389" y="1275347"/>
            <a:ext cx="9689431" cy="2596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据中国自行车协会统计，近年来，我国电动自行车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年销量超过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辆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，社会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保有量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接近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辆，千元以上电动自行车产量持续增长。其中，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年以锂电电动自行车为代表的高端产品，占电动自行车总产量比重的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13.8%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，年产量近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万辆，产量再创新高。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电动自行车便捷、快速，对于普通市民来说是性价比高的出行工具。同时，我国快递行业、外卖行业快速发展，对于电动自行车的需求量也庞大。受政策等利好因素影响，我国电动自行车产量增长。数据显示，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年中国电动自行车产量为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3609.3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辆，同比增长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10.1%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。电动自行车新国标实施后，行业由高速发展转向高质量发展，预计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年我国电动自行车产量将进一步增长至将近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3900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辆</a:t>
            </a:r>
          </a:p>
          <a:p>
            <a:pPr>
              <a:lnSpc>
                <a:spcPct val="150000"/>
              </a:lnSpc>
            </a:pP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356" y="3574187"/>
            <a:ext cx="4315118" cy="29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02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>
            <a:spLocks/>
          </p:cNvSpPr>
          <p:nvPr/>
        </p:nvSpPr>
        <p:spPr>
          <a:xfrm>
            <a:off x="1114373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一盔一带政策</a:t>
            </a:r>
          </a:p>
        </p:txBody>
      </p:sp>
      <p:sp>
        <p:nvSpPr>
          <p:cNvPr id="2" name="矩形 1"/>
          <p:cNvSpPr/>
          <p:nvPr/>
        </p:nvSpPr>
        <p:spPr>
          <a:xfrm>
            <a:off x="1114373" y="4902652"/>
            <a:ext cx="9689431" cy="162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日，公安部要求，各地要稳妥推进“一盔一带”安全守护行动。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起，执法处罚的范围限定为骑乘摩托车不佩戴安全头盔、驾乘汽车不使用安全带的交通违法行为。对骑乘电动自行车不佩戴安全头盔的行为，继续开展宣传引导工作，积极创造条件帮助群众配备安全头盔，提示有头盔的群众自觉佩戴头盔。</a:t>
            </a:r>
            <a:endParaRPr lang="en-US" altLang="zh-CN" sz="1400" dirty="0">
              <a:solidFill>
                <a:schemeClr val="tx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各省执行情况：</a:t>
            </a:r>
            <a:r>
              <a:rPr lang="en-US" altLang="zh-CN" sz="1400" dirty="0">
                <a:solidFill>
                  <a:schemeClr val="tx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https://k.sina.com.cn/article_7324382913_1b49136c100100n9j9.html?from=news</a:t>
            </a:r>
            <a:endParaRPr lang="zh-CN" altLang="en-US" sz="1400" dirty="0">
              <a:solidFill>
                <a:schemeClr val="tx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solidFill>
                <a:schemeClr val="tx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637" y="1091053"/>
            <a:ext cx="5930544" cy="37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832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255" y="2948882"/>
            <a:ext cx="6933698" cy="3781223"/>
          </a:xfrm>
          <a:prstGeom prst="rect">
            <a:avLst/>
          </a:prstGeom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电动自行车头盔需求</a:t>
            </a:r>
          </a:p>
        </p:txBody>
      </p:sp>
      <p:sp>
        <p:nvSpPr>
          <p:cNvPr id="2" name="矩形 1"/>
          <p:cNvSpPr/>
          <p:nvPr/>
        </p:nvSpPr>
        <p:spPr>
          <a:xfrm>
            <a:off x="1291389" y="1275347"/>
            <a:ext cx="9689431" cy="1673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Q2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头盔行业市场缺口数量及价值数据</a:t>
            </a:r>
          </a:p>
          <a:p>
            <a:pPr hangingPunct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“一盔一带”政策发布以来，中国头盔行业需求量急剧增长，中国头盔需求量缺口高达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亿个，按照头盔均价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个计算，这一缺口的消费市场价值高达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hangingPunct="1"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当天（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小时），天猫骑行头盔销量破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万顶</a:t>
            </a:r>
          </a:p>
          <a:p>
            <a:pPr>
              <a:lnSpc>
                <a:spcPct val="150000"/>
              </a:lnSpc>
            </a:pP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034716" y="3705727"/>
            <a:ext cx="9144000" cy="479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endParaRPr lang="zh-CN" altLang="en-US" sz="1200" dirty="0"/>
          </a:p>
          <a:p>
            <a:pPr hangingPunct="1"/>
            <a:endParaRPr lang="zh-CN" altLang="en-US" sz="1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8465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15" y="2671077"/>
            <a:ext cx="6830178" cy="3785870"/>
          </a:xfrm>
          <a:prstGeom prst="rect">
            <a:avLst/>
          </a:prstGeom>
        </p:spPr>
      </p:pic>
      <p:sp>
        <p:nvSpPr>
          <p:cNvPr id="7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头盔行业问题</a:t>
            </a:r>
          </a:p>
        </p:txBody>
      </p:sp>
      <p:sp>
        <p:nvSpPr>
          <p:cNvPr id="2" name="矩形 1"/>
          <p:cNvSpPr/>
          <p:nvPr/>
        </p:nvSpPr>
        <p:spPr>
          <a:xfrm>
            <a:off x="1291389" y="1355557"/>
            <a:ext cx="9689431" cy="1581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年中国头盔行业问题：企业发展问题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国内头盔企业起步晚，行业基础较弱。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iiMedia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Research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（艾媒咨询）数据显示，从注册时间来看，中国超七成的头盔产业相关企业注册成立于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年之内，多数头盔企业较为年轻；从企业注册资本角度来说，头盔生产企业多为中小型规模，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69%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的头盔生产相关企业注册资本在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万元以下，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万元以上的头盔生产企业占比不足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034716" y="3705727"/>
            <a:ext cx="9144000" cy="479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endParaRPr lang="zh-CN" altLang="en-US" sz="1200" dirty="0"/>
          </a:p>
          <a:p>
            <a:pPr hangingPunct="1"/>
            <a:endParaRPr lang="zh-CN" altLang="en-US" sz="1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20584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 txBox="1">
            <a:spLocks/>
          </p:cNvSpPr>
          <p:nvPr/>
        </p:nvSpPr>
        <p:spPr>
          <a:xfrm>
            <a:off x="1114372" y="333669"/>
            <a:ext cx="9210035" cy="486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现有智能头盔功能价格</a:t>
            </a: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034716" y="3705727"/>
            <a:ext cx="9144000" cy="479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6858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1430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6002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057400" marR="0" indent="-2286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200" b="1" i="0" u="none" strike="noStrike" cap="none" spc="0" baseline="0">
                <a:solidFill>
                  <a:srgbClr val="656D78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4892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9464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4036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860800" marR="0" indent="-203200" algn="l" defTabSz="914400" rtl="0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hangingPunct="1"/>
            <a:endParaRPr lang="zh-CN" altLang="en-US" sz="1200" dirty="0"/>
          </a:p>
          <a:p>
            <a:pPr hangingPunct="1"/>
            <a:endParaRPr lang="zh-CN" altLang="en-US" sz="1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755" y="2345792"/>
            <a:ext cx="2503517" cy="30373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418" y="2345792"/>
            <a:ext cx="2564574" cy="30432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962" y="2339881"/>
            <a:ext cx="2761647" cy="30432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97" y="2339881"/>
            <a:ext cx="2463219" cy="30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68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0" y="2600959"/>
            <a:ext cx="12191999" cy="1157945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6152582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ïšlídé"/>
          <p:cNvSpPr/>
          <p:nvPr/>
        </p:nvSpPr>
        <p:spPr>
          <a:xfrm rot="10800000">
            <a:off x="-19245" y="1628800"/>
            <a:ext cx="12211246" cy="5229200"/>
          </a:xfrm>
          <a:prstGeom prst="rect">
            <a:avLst/>
          </a:prstGeom>
          <a:gradFill>
            <a:gsLst>
              <a:gs pos="0">
                <a:srgbClr val="F8EDF8"/>
              </a:gs>
              <a:gs pos="100000">
                <a:srgbClr val="F8EDF8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 defTabSz="1219169">
              <a:defRPr sz="2400">
                <a:solidFill>
                  <a:srgbClr val="262626"/>
                </a:solidFill>
                <a:latin typeface="思源黑体"/>
                <a:ea typeface="思源黑体"/>
                <a:cs typeface="思源黑体"/>
                <a:sym typeface="思源黑体"/>
              </a:defRPr>
            </a:pPr>
            <a:endParaRPr/>
          </a:p>
        </p:txBody>
      </p:sp>
      <p:sp>
        <p:nvSpPr>
          <p:cNvPr id="509" name="文本框 40"/>
          <p:cNvSpPr txBox="1"/>
          <p:nvPr/>
        </p:nvSpPr>
        <p:spPr>
          <a:xfrm>
            <a:off x="1531619" y="969095"/>
            <a:ext cx="912876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219169">
              <a:defRPr sz="1400" spc="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紫光展锐是全球极少数具备全场景通信技术的芯片设计企业之一</a:t>
            </a:r>
            <a:endParaRPr dirty="0"/>
          </a:p>
        </p:txBody>
      </p:sp>
      <p:sp>
        <p:nvSpPr>
          <p:cNvPr id="510" name="矩形 41"/>
          <p:cNvSpPr txBox="1"/>
          <p:nvPr/>
        </p:nvSpPr>
        <p:spPr>
          <a:xfrm>
            <a:off x="4792633" y="333375"/>
            <a:ext cx="2593341" cy="599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2800" b="1">
                <a:solidFill>
                  <a:srgbClr val="800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全场景通信技术</a:t>
            </a:r>
            <a:endParaRPr dirty="0"/>
          </a:p>
        </p:txBody>
      </p:sp>
      <p:grpSp>
        <p:nvGrpSpPr>
          <p:cNvPr id="553" name="组合 42"/>
          <p:cNvGrpSpPr/>
          <p:nvPr/>
        </p:nvGrpSpPr>
        <p:grpSpPr>
          <a:xfrm>
            <a:off x="578131" y="2780927"/>
            <a:ext cx="11396129" cy="2088748"/>
            <a:chOff x="0" y="0"/>
            <a:chExt cx="11396128" cy="2088746"/>
          </a:xfrm>
        </p:grpSpPr>
        <p:grpSp>
          <p:nvGrpSpPr>
            <p:cNvPr id="513" name="组合 43"/>
            <p:cNvGrpSpPr/>
            <p:nvPr/>
          </p:nvGrpSpPr>
          <p:grpSpPr>
            <a:xfrm>
              <a:off x="52095" y="128256"/>
              <a:ext cx="764010" cy="905066"/>
              <a:chOff x="0" y="0"/>
              <a:chExt cx="764009" cy="905064"/>
            </a:xfrm>
          </p:grpSpPr>
          <p:pic>
            <p:nvPicPr>
              <p:cNvPr id="511" name="Picture 4" descr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650" y="0"/>
                <a:ext cx="569317" cy="5693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2" name="文本框 84"/>
              <p:cNvSpPr txBox="1"/>
              <p:nvPr/>
            </p:nvSpPr>
            <p:spPr>
              <a:xfrm>
                <a:off x="0" y="707681"/>
                <a:ext cx="764010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Bluetooth</a:t>
                </a:r>
              </a:p>
            </p:txBody>
          </p:sp>
        </p:grpSp>
        <p:grpSp>
          <p:nvGrpSpPr>
            <p:cNvPr id="516" name="组合 44"/>
            <p:cNvGrpSpPr/>
            <p:nvPr/>
          </p:nvGrpSpPr>
          <p:grpSpPr>
            <a:xfrm>
              <a:off x="961202" y="143097"/>
              <a:ext cx="769654" cy="890225"/>
              <a:chOff x="0" y="0"/>
              <a:chExt cx="769653" cy="890223"/>
            </a:xfrm>
          </p:grpSpPr>
          <p:pic>
            <p:nvPicPr>
              <p:cNvPr id="514" name="Picture 6" descr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769654" cy="4560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5" name="文本框 82"/>
              <p:cNvSpPr txBox="1"/>
              <p:nvPr/>
            </p:nvSpPr>
            <p:spPr>
              <a:xfrm>
                <a:off x="205291" y="692840"/>
                <a:ext cx="427336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Wi-Fi</a:t>
                </a:r>
              </a:p>
            </p:txBody>
          </p:sp>
        </p:grpSp>
        <p:grpSp>
          <p:nvGrpSpPr>
            <p:cNvPr id="519" name="组合 45"/>
            <p:cNvGrpSpPr/>
            <p:nvPr/>
          </p:nvGrpSpPr>
          <p:grpSpPr>
            <a:xfrm>
              <a:off x="3336255" y="237291"/>
              <a:ext cx="796707" cy="796031"/>
              <a:chOff x="0" y="0"/>
              <a:chExt cx="796706" cy="796030"/>
            </a:xfrm>
          </p:grpSpPr>
          <p:sp>
            <p:nvSpPr>
              <p:cNvPr id="517" name="文本框 79"/>
              <p:cNvSpPr txBox="1"/>
              <p:nvPr/>
            </p:nvSpPr>
            <p:spPr>
              <a:xfrm>
                <a:off x="146854" y="598647"/>
                <a:ext cx="496702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eMTC</a:t>
                </a:r>
              </a:p>
            </p:txBody>
          </p:sp>
          <p:pic>
            <p:nvPicPr>
              <p:cNvPr id="518" name="Picture 12" descr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796707" cy="2779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22" name="组合 46"/>
            <p:cNvGrpSpPr/>
            <p:nvPr/>
          </p:nvGrpSpPr>
          <p:grpSpPr>
            <a:xfrm>
              <a:off x="7953781" y="315305"/>
              <a:ext cx="516583" cy="718017"/>
              <a:chOff x="0" y="0"/>
              <a:chExt cx="516582" cy="718015"/>
            </a:xfrm>
          </p:grpSpPr>
          <p:sp>
            <p:nvSpPr>
              <p:cNvPr id="520" name="文本框 77"/>
              <p:cNvSpPr txBox="1"/>
              <p:nvPr/>
            </p:nvSpPr>
            <p:spPr>
              <a:xfrm>
                <a:off x="0" y="520632"/>
                <a:ext cx="516583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GNSS</a:t>
                </a:r>
              </a:p>
            </p:txBody>
          </p:sp>
          <p:sp>
            <p:nvSpPr>
              <p:cNvPr id="521" name="Freeform 5"/>
              <p:cNvSpPr/>
              <p:nvPr/>
            </p:nvSpPr>
            <p:spPr>
              <a:xfrm>
                <a:off x="134733" y="0"/>
                <a:ext cx="250825" cy="38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895" y="16318"/>
                    </a:moveTo>
                    <a:cubicBezTo>
                      <a:pt x="15497" y="16268"/>
                      <a:pt x="15087" y="16439"/>
                      <a:pt x="15009" y="16704"/>
                    </a:cubicBezTo>
                    <a:cubicBezTo>
                      <a:pt x="14921" y="16968"/>
                      <a:pt x="15186" y="17219"/>
                      <a:pt x="15596" y="17276"/>
                    </a:cubicBezTo>
                    <a:cubicBezTo>
                      <a:pt x="18543" y="17662"/>
                      <a:pt x="20082" y="18341"/>
                      <a:pt x="20082" y="18805"/>
                    </a:cubicBezTo>
                    <a:cubicBezTo>
                      <a:pt x="20082" y="19549"/>
                      <a:pt x="16460" y="20628"/>
                      <a:pt x="10800" y="20628"/>
                    </a:cubicBezTo>
                    <a:cubicBezTo>
                      <a:pt x="5129" y="20628"/>
                      <a:pt x="1506" y="19549"/>
                      <a:pt x="1506" y="18805"/>
                    </a:cubicBezTo>
                    <a:cubicBezTo>
                      <a:pt x="1506" y="18334"/>
                      <a:pt x="3079" y="17647"/>
                      <a:pt x="6081" y="17269"/>
                    </a:cubicBezTo>
                    <a:cubicBezTo>
                      <a:pt x="6491" y="17211"/>
                      <a:pt x="6757" y="16954"/>
                      <a:pt x="6679" y="16690"/>
                    </a:cubicBezTo>
                    <a:cubicBezTo>
                      <a:pt x="6591" y="16425"/>
                      <a:pt x="6203" y="16254"/>
                      <a:pt x="5782" y="16304"/>
                    </a:cubicBezTo>
                    <a:cubicBezTo>
                      <a:pt x="2105" y="16775"/>
                      <a:pt x="0" y="17690"/>
                      <a:pt x="0" y="18805"/>
                    </a:cubicBezTo>
                    <a:cubicBezTo>
                      <a:pt x="0" y="20642"/>
                      <a:pt x="5428" y="21600"/>
                      <a:pt x="10789" y="21600"/>
                    </a:cubicBezTo>
                    <a:cubicBezTo>
                      <a:pt x="16161" y="21600"/>
                      <a:pt x="21589" y="20642"/>
                      <a:pt x="21589" y="18805"/>
                    </a:cubicBezTo>
                    <a:cubicBezTo>
                      <a:pt x="21600" y="17697"/>
                      <a:pt x="19518" y="16790"/>
                      <a:pt x="15895" y="16318"/>
                    </a:cubicBezTo>
                    <a:close/>
                    <a:moveTo>
                      <a:pt x="7975" y="6411"/>
                    </a:moveTo>
                    <a:cubicBezTo>
                      <a:pt x="7975" y="5361"/>
                      <a:pt x="9305" y="4503"/>
                      <a:pt x="10944" y="4503"/>
                    </a:cubicBezTo>
                    <a:cubicBezTo>
                      <a:pt x="12572" y="4503"/>
                      <a:pt x="13913" y="5361"/>
                      <a:pt x="13913" y="6411"/>
                    </a:cubicBezTo>
                    <a:cubicBezTo>
                      <a:pt x="13913" y="7469"/>
                      <a:pt x="12572" y="8327"/>
                      <a:pt x="10944" y="8327"/>
                    </a:cubicBezTo>
                    <a:cubicBezTo>
                      <a:pt x="9305" y="8327"/>
                      <a:pt x="7975" y="7469"/>
                      <a:pt x="7975" y="6411"/>
                    </a:cubicBezTo>
                    <a:close/>
                    <a:moveTo>
                      <a:pt x="15419" y="6411"/>
                    </a:moveTo>
                    <a:cubicBezTo>
                      <a:pt x="15419" y="4817"/>
                      <a:pt x="13414" y="3524"/>
                      <a:pt x="10944" y="3524"/>
                    </a:cubicBezTo>
                    <a:cubicBezTo>
                      <a:pt x="8474" y="3524"/>
                      <a:pt x="6458" y="4817"/>
                      <a:pt x="6458" y="6411"/>
                    </a:cubicBezTo>
                    <a:cubicBezTo>
                      <a:pt x="6458" y="8005"/>
                      <a:pt x="8474" y="9306"/>
                      <a:pt x="10944" y="9306"/>
                    </a:cubicBezTo>
                    <a:cubicBezTo>
                      <a:pt x="13414" y="9306"/>
                      <a:pt x="15419" y="8005"/>
                      <a:pt x="15419" y="6411"/>
                    </a:cubicBezTo>
                    <a:close/>
                    <a:moveTo>
                      <a:pt x="10800" y="972"/>
                    </a:moveTo>
                    <a:cubicBezTo>
                      <a:pt x="15918" y="972"/>
                      <a:pt x="20082" y="3652"/>
                      <a:pt x="20082" y="6962"/>
                    </a:cubicBezTo>
                    <a:cubicBezTo>
                      <a:pt x="20082" y="9835"/>
                      <a:pt x="12916" y="15796"/>
                      <a:pt x="10800" y="17497"/>
                    </a:cubicBezTo>
                    <a:cubicBezTo>
                      <a:pt x="8684" y="15796"/>
                      <a:pt x="1518" y="9835"/>
                      <a:pt x="1518" y="6962"/>
                    </a:cubicBezTo>
                    <a:cubicBezTo>
                      <a:pt x="1518" y="3652"/>
                      <a:pt x="5682" y="972"/>
                      <a:pt x="10800" y="972"/>
                    </a:cubicBezTo>
                    <a:close/>
                    <a:moveTo>
                      <a:pt x="10800" y="18755"/>
                    </a:moveTo>
                    <a:cubicBezTo>
                      <a:pt x="11022" y="18755"/>
                      <a:pt x="11232" y="18691"/>
                      <a:pt x="11376" y="18584"/>
                    </a:cubicBezTo>
                    <a:cubicBezTo>
                      <a:pt x="11797" y="18262"/>
                      <a:pt x="21600" y="10671"/>
                      <a:pt x="21600" y="6962"/>
                    </a:cubicBezTo>
                    <a:cubicBezTo>
                      <a:pt x="21600" y="3116"/>
                      <a:pt x="16748" y="0"/>
                      <a:pt x="10800" y="0"/>
                    </a:cubicBezTo>
                    <a:cubicBezTo>
                      <a:pt x="4841" y="0"/>
                      <a:pt x="0" y="3116"/>
                      <a:pt x="0" y="6962"/>
                    </a:cubicBezTo>
                    <a:cubicBezTo>
                      <a:pt x="0" y="10671"/>
                      <a:pt x="9803" y="18262"/>
                      <a:pt x="10213" y="18584"/>
                    </a:cubicBezTo>
                    <a:cubicBezTo>
                      <a:pt x="10357" y="18691"/>
                      <a:pt x="10578" y="18755"/>
                      <a:pt x="10800" y="18755"/>
                    </a:cubicBezTo>
                    <a:close/>
                  </a:path>
                </a:pathLst>
              </a:custGeom>
              <a:solidFill>
                <a:srgbClr val="800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grpSp>
          <p:nvGrpSpPr>
            <p:cNvPr id="525" name="组合 47"/>
            <p:cNvGrpSpPr/>
            <p:nvPr/>
          </p:nvGrpSpPr>
          <p:grpSpPr>
            <a:xfrm>
              <a:off x="9152206" y="366321"/>
              <a:ext cx="358578" cy="667001"/>
              <a:chOff x="0" y="0"/>
              <a:chExt cx="358576" cy="667000"/>
            </a:xfrm>
          </p:grpSpPr>
          <p:sp>
            <p:nvSpPr>
              <p:cNvPr id="523" name="文本框 75"/>
              <p:cNvSpPr txBox="1"/>
              <p:nvPr/>
            </p:nvSpPr>
            <p:spPr>
              <a:xfrm>
                <a:off x="0" y="469617"/>
                <a:ext cx="358577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LNB</a:t>
                </a:r>
              </a:p>
            </p:txBody>
          </p:sp>
          <p:pic>
            <p:nvPicPr>
              <p:cNvPr id="524" name="图片 76" descr="图片 7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80" y="0"/>
                <a:ext cx="265076" cy="3342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26" name="Freeform 5"/>
            <p:cNvSpPr/>
            <p:nvPr/>
          </p:nvSpPr>
          <p:spPr>
            <a:xfrm>
              <a:off x="10145005" y="313651"/>
              <a:ext cx="528570" cy="529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0" h="21486" extrusionOk="0">
                  <a:moveTo>
                    <a:pt x="20896" y="6984"/>
                  </a:moveTo>
                  <a:cubicBezTo>
                    <a:pt x="21354" y="6564"/>
                    <a:pt x="21354" y="5725"/>
                    <a:pt x="20896" y="5305"/>
                  </a:cubicBezTo>
                  <a:cubicBezTo>
                    <a:pt x="16325" y="687"/>
                    <a:pt x="16325" y="687"/>
                    <a:pt x="16325" y="687"/>
                  </a:cubicBezTo>
                  <a:cubicBezTo>
                    <a:pt x="15868" y="229"/>
                    <a:pt x="15068" y="229"/>
                    <a:pt x="14611" y="687"/>
                  </a:cubicBezTo>
                  <a:cubicBezTo>
                    <a:pt x="14420" y="878"/>
                    <a:pt x="14420" y="878"/>
                    <a:pt x="14420" y="878"/>
                  </a:cubicBezTo>
                  <a:cubicBezTo>
                    <a:pt x="13963" y="1336"/>
                    <a:pt x="13963" y="2138"/>
                    <a:pt x="14420" y="2596"/>
                  </a:cubicBezTo>
                  <a:cubicBezTo>
                    <a:pt x="18992" y="7175"/>
                    <a:pt x="18992" y="7175"/>
                    <a:pt x="18992" y="7175"/>
                  </a:cubicBezTo>
                  <a:cubicBezTo>
                    <a:pt x="19449" y="7633"/>
                    <a:pt x="20249" y="7633"/>
                    <a:pt x="20706" y="7175"/>
                  </a:cubicBezTo>
                  <a:lnTo>
                    <a:pt x="20896" y="6984"/>
                  </a:lnTo>
                  <a:close/>
                  <a:moveTo>
                    <a:pt x="20439" y="5725"/>
                  </a:moveTo>
                  <a:cubicBezTo>
                    <a:pt x="20630" y="5916"/>
                    <a:pt x="20630" y="6297"/>
                    <a:pt x="20439" y="6564"/>
                  </a:cubicBezTo>
                  <a:cubicBezTo>
                    <a:pt x="20249" y="6717"/>
                    <a:pt x="20249" y="6717"/>
                    <a:pt x="20249" y="6717"/>
                  </a:cubicBezTo>
                  <a:cubicBezTo>
                    <a:pt x="19982" y="6908"/>
                    <a:pt x="19639" y="6908"/>
                    <a:pt x="19449" y="6717"/>
                  </a:cubicBezTo>
                  <a:cubicBezTo>
                    <a:pt x="14877" y="2138"/>
                    <a:pt x="14877" y="2138"/>
                    <a:pt x="14877" y="2138"/>
                  </a:cubicBezTo>
                  <a:cubicBezTo>
                    <a:pt x="14611" y="1947"/>
                    <a:pt x="14611" y="1603"/>
                    <a:pt x="14877" y="1336"/>
                  </a:cubicBezTo>
                  <a:cubicBezTo>
                    <a:pt x="15068" y="1145"/>
                    <a:pt x="15068" y="1145"/>
                    <a:pt x="15068" y="1145"/>
                  </a:cubicBezTo>
                  <a:cubicBezTo>
                    <a:pt x="15220" y="878"/>
                    <a:pt x="15601" y="878"/>
                    <a:pt x="15868" y="1145"/>
                  </a:cubicBezTo>
                  <a:cubicBezTo>
                    <a:pt x="20439" y="5725"/>
                    <a:pt x="20439" y="5725"/>
                    <a:pt x="20439" y="5725"/>
                  </a:cubicBezTo>
                  <a:close/>
                  <a:moveTo>
                    <a:pt x="7601" y="14388"/>
                  </a:moveTo>
                  <a:cubicBezTo>
                    <a:pt x="8401" y="13586"/>
                    <a:pt x="8401" y="13586"/>
                    <a:pt x="8401" y="13586"/>
                  </a:cubicBezTo>
                  <a:cubicBezTo>
                    <a:pt x="10649" y="15838"/>
                    <a:pt x="10649" y="15838"/>
                    <a:pt x="10649" y="15838"/>
                  </a:cubicBezTo>
                  <a:cubicBezTo>
                    <a:pt x="12554" y="13930"/>
                    <a:pt x="12554" y="13930"/>
                    <a:pt x="12554" y="13930"/>
                  </a:cubicBezTo>
                  <a:cubicBezTo>
                    <a:pt x="13430" y="14846"/>
                    <a:pt x="13430" y="14846"/>
                    <a:pt x="13430" y="14846"/>
                  </a:cubicBezTo>
                  <a:cubicBezTo>
                    <a:pt x="15334" y="12938"/>
                    <a:pt x="15334" y="12938"/>
                    <a:pt x="15334" y="12938"/>
                  </a:cubicBezTo>
                  <a:cubicBezTo>
                    <a:pt x="16325" y="13930"/>
                    <a:pt x="16325" y="13930"/>
                    <a:pt x="16325" y="13930"/>
                  </a:cubicBezTo>
                  <a:cubicBezTo>
                    <a:pt x="14420" y="15838"/>
                    <a:pt x="14420" y="15838"/>
                    <a:pt x="14420" y="15838"/>
                  </a:cubicBezTo>
                  <a:cubicBezTo>
                    <a:pt x="16858" y="18280"/>
                    <a:pt x="16858" y="18280"/>
                    <a:pt x="16858" y="18280"/>
                  </a:cubicBezTo>
                  <a:cubicBezTo>
                    <a:pt x="17315" y="18700"/>
                    <a:pt x="18115" y="18700"/>
                    <a:pt x="18573" y="18280"/>
                  </a:cubicBezTo>
                  <a:cubicBezTo>
                    <a:pt x="21087" y="15723"/>
                    <a:pt x="21087" y="15723"/>
                    <a:pt x="21087" y="15723"/>
                  </a:cubicBezTo>
                  <a:cubicBezTo>
                    <a:pt x="21544" y="15304"/>
                    <a:pt x="21544" y="14464"/>
                    <a:pt x="21087" y="14044"/>
                  </a:cubicBezTo>
                  <a:cubicBezTo>
                    <a:pt x="18649" y="11602"/>
                    <a:pt x="18649" y="11602"/>
                    <a:pt x="18649" y="11602"/>
                  </a:cubicBezTo>
                  <a:cubicBezTo>
                    <a:pt x="16744" y="13472"/>
                    <a:pt x="16744" y="13472"/>
                    <a:pt x="16744" y="13472"/>
                  </a:cubicBezTo>
                  <a:cubicBezTo>
                    <a:pt x="15754" y="12480"/>
                    <a:pt x="15754" y="12480"/>
                    <a:pt x="15754" y="12480"/>
                  </a:cubicBezTo>
                  <a:cubicBezTo>
                    <a:pt x="17658" y="10610"/>
                    <a:pt x="17658" y="10610"/>
                    <a:pt x="17658" y="10610"/>
                  </a:cubicBezTo>
                  <a:cubicBezTo>
                    <a:pt x="16744" y="9694"/>
                    <a:pt x="16744" y="9694"/>
                    <a:pt x="16744" y="9694"/>
                  </a:cubicBezTo>
                  <a:cubicBezTo>
                    <a:pt x="18458" y="7976"/>
                    <a:pt x="18458" y="7976"/>
                    <a:pt x="18458" y="7976"/>
                  </a:cubicBezTo>
                  <a:cubicBezTo>
                    <a:pt x="13506" y="3130"/>
                    <a:pt x="13506" y="3130"/>
                    <a:pt x="13506" y="3130"/>
                  </a:cubicBezTo>
                  <a:cubicBezTo>
                    <a:pt x="11830" y="4733"/>
                    <a:pt x="11830" y="4733"/>
                    <a:pt x="11830" y="4733"/>
                  </a:cubicBezTo>
                  <a:cubicBezTo>
                    <a:pt x="10915" y="3855"/>
                    <a:pt x="10915" y="3855"/>
                    <a:pt x="10915" y="3855"/>
                  </a:cubicBezTo>
                  <a:cubicBezTo>
                    <a:pt x="9011" y="5725"/>
                    <a:pt x="9011" y="5725"/>
                    <a:pt x="9011" y="5725"/>
                  </a:cubicBezTo>
                  <a:cubicBezTo>
                    <a:pt x="8020" y="4733"/>
                    <a:pt x="8020" y="4733"/>
                    <a:pt x="8020" y="4733"/>
                  </a:cubicBezTo>
                  <a:cubicBezTo>
                    <a:pt x="9925" y="2863"/>
                    <a:pt x="9925" y="2863"/>
                    <a:pt x="9925" y="2863"/>
                  </a:cubicBezTo>
                  <a:cubicBezTo>
                    <a:pt x="7411" y="344"/>
                    <a:pt x="7411" y="344"/>
                    <a:pt x="7411" y="344"/>
                  </a:cubicBezTo>
                  <a:cubicBezTo>
                    <a:pt x="6954" y="-114"/>
                    <a:pt x="6154" y="-114"/>
                    <a:pt x="5696" y="344"/>
                  </a:cubicBezTo>
                  <a:cubicBezTo>
                    <a:pt x="3182" y="2863"/>
                    <a:pt x="3182" y="2863"/>
                    <a:pt x="3182" y="2863"/>
                  </a:cubicBezTo>
                  <a:cubicBezTo>
                    <a:pt x="2725" y="3321"/>
                    <a:pt x="2725" y="4122"/>
                    <a:pt x="3182" y="4580"/>
                  </a:cubicBezTo>
                  <a:cubicBezTo>
                    <a:pt x="5696" y="7099"/>
                    <a:pt x="5696" y="7099"/>
                    <a:pt x="5696" y="7099"/>
                  </a:cubicBezTo>
                  <a:cubicBezTo>
                    <a:pt x="7601" y="5191"/>
                    <a:pt x="7601" y="5191"/>
                    <a:pt x="7601" y="5191"/>
                  </a:cubicBezTo>
                  <a:cubicBezTo>
                    <a:pt x="8592" y="6183"/>
                    <a:pt x="8592" y="6183"/>
                    <a:pt x="8592" y="6183"/>
                  </a:cubicBezTo>
                  <a:cubicBezTo>
                    <a:pt x="6687" y="8091"/>
                    <a:pt x="6687" y="8091"/>
                    <a:pt x="6687" y="8091"/>
                  </a:cubicBezTo>
                  <a:cubicBezTo>
                    <a:pt x="7601" y="8969"/>
                    <a:pt x="7601" y="8969"/>
                    <a:pt x="7601" y="8969"/>
                  </a:cubicBezTo>
                  <a:cubicBezTo>
                    <a:pt x="5696" y="10877"/>
                    <a:pt x="5696" y="10877"/>
                    <a:pt x="5696" y="10877"/>
                  </a:cubicBezTo>
                  <a:cubicBezTo>
                    <a:pt x="7944" y="13128"/>
                    <a:pt x="7944" y="13128"/>
                    <a:pt x="7944" y="13128"/>
                  </a:cubicBezTo>
                  <a:cubicBezTo>
                    <a:pt x="7144" y="14044"/>
                    <a:pt x="7144" y="14044"/>
                    <a:pt x="7144" y="14044"/>
                  </a:cubicBezTo>
                  <a:lnTo>
                    <a:pt x="7601" y="14388"/>
                  </a:lnTo>
                  <a:close/>
                  <a:moveTo>
                    <a:pt x="5773" y="6297"/>
                  </a:moveTo>
                  <a:cubicBezTo>
                    <a:pt x="3715" y="4198"/>
                    <a:pt x="3715" y="4198"/>
                    <a:pt x="3715" y="4198"/>
                  </a:cubicBezTo>
                  <a:cubicBezTo>
                    <a:pt x="3449" y="4046"/>
                    <a:pt x="3449" y="3664"/>
                    <a:pt x="3715" y="3397"/>
                  </a:cubicBezTo>
                  <a:cubicBezTo>
                    <a:pt x="6230" y="878"/>
                    <a:pt x="6230" y="878"/>
                    <a:pt x="6230" y="878"/>
                  </a:cubicBezTo>
                  <a:cubicBezTo>
                    <a:pt x="6420" y="611"/>
                    <a:pt x="6763" y="611"/>
                    <a:pt x="7068" y="878"/>
                  </a:cubicBezTo>
                  <a:cubicBezTo>
                    <a:pt x="9125" y="2939"/>
                    <a:pt x="9125" y="2939"/>
                    <a:pt x="9125" y="2939"/>
                  </a:cubicBezTo>
                  <a:lnTo>
                    <a:pt x="5773" y="6297"/>
                  </a:lnTo>
                  <a:close/>
                  <a:moveTo>
                    <a:pt x="18649" y="12480"/>
                  </a:moveTo>
                  <a:cubicBezTo>
                    <a:pt x="20630" y="14464"/>
                    <a:pt x="20630" y="14464"/>
                    <a:pt x="20630" y="14464"/>
                  </a:cubicBezTo>
                  <a:cubicBezTo>
                    <a:pt x="20896" y="14655"/>
                    <a:pt x="20896" y="15037"/>
                    <a:pt x="20630" y="15304"/>
                  </a:cubicBezTo>
                  <a:cubicBezTo>
                    <a:pt x="18115" y="17822"/>
                    <a:pt x="18115" y="17822"/>
                    <a:pt x="18115" y="17822"/>
                  </a:cubicBezTo>
                  <a:cubicBezTo>
                    <a:pt x="17925" y="18090"/>
                    <a:pt x="17582" y="18090"/>
                    <a:pt x="17315" y="17822"/>
                  </a:cubicBezTo>
                  <a:cubicBezTo>
                    <a:pt x="15334" y="15838"/>
                    <a:pt x="15334" y="15838"/>
                    <a:pt x="15334" y="15838"/>
                  </a:cubicBezTo>
                  <a:lnTo>
                    <a:pt x="18649" y="12480"/>
                  </a:lnTo>
                  <a:close/>
                  <a:moveTo>
                    <a:pt x="11449" y="5305"/>
                  </a:moveTo>
                  <a:cubicBezTo>
                    <a:pt x="8134" y="8625"/>
                    <a:pt x="8134" y="8625"/>
                    <a:pt x="8134" y="8625"/>
                  </a:cubicBezTo>
                  <a:cubicBezTo>
                    <a:pt x="7677" y="8167"/>
                    <a:pt x="7677" y="8167"/>
                    <a:pt x="7677" y="8167"/>
                  </a:cubicBezTo>
                  <a:cubicBezTo>
                    <a:pt x="10992" y="4847"/>
                    <a:pt x="10992" y="4847"/>
                    <a:pt x="10992" y="4847"/>
                  </a:cubicBezTo>
                  <a:lnTo>
                    <a:pt x="11449" y="5305"/>
                  </a:lnTo>
                  <a:close/>
                  <a:moveTo>
                    <a:pt x="12973" y="13472"/>
                  </a:moveTo>
                  <a:cubicBezTo>
                    <a:pt x="16325" y="10152"/>
                    <a:pt x="16325" y="10152"/>
                    <a:pt x="16325" y="10152"/>
                  </a:cubicBezTo>
                  <a:cubicBezTo>
                    <a:pt x="16744" y="10610"/>
                    <a:pt x="16744" y="10610"/>
                    <a:pt x="16744" y="10610"/>
                  </a:cubicBezTo>
                  <a:cubicBezTo>
                    <a:pt x="13430" y="13930"/>
                    <a:pt x="13430" y="13930"/>
                    <a:pt x="13430" y="13930"/>
                  </a:cubicBezTo>
                  <a:lnTo>
                    <a:pt x="12973" y="13472"/>
                  </a:lnTo>
                  <a:close/>
                  <a:moveTo>
                    <a:pt x="6687" y="10953"/>
                  </a:moveTo>
                  <a:cubicBezTo>
                    <a:pt x="13620" y="4046"/>
                    <a:pt x="13620" y="4046"/>
                    <a:pt x="13620" y="4046"/>
                  </a:cubicBezTo>
                  <a:cubicBezTo>
                    <a:pt x="17582" y="7976"/>
                    <a:pt x="17582" y="7976"/>
                    <a:pt x="17582" y="7976"/>
                  </a:cubicBezTo>
                  <a:cubicBezTo>
                    <a:pt x="16325" y="9236"/>
                    <a:pt x="16325" y="9236"/>
                    <a:pt x="16325" y="9236"/>
                  </a:cubicBezTo>
                  <a:cubicBezTo>
                    <a:pt x="12096" y="13472"/>
                    <a:pt x="12096" y="13472"/>
                    <a:pt x="12096" y="13472"/>
                  </a:cubicBezTo>
                  <a:cubicBezTo>
                    <a:pt x="10649" y="14922"/>
                    <a:pt x="10649" y="14922"/>
                    <a:pt x="10649" y="14922"/>
                  </a:cubicBezTo>
                  <a:lnTo>
                    <a:pt x="6687" y="10953"/>
                  </a:lnTo>
                  <a:close/>
                  <a:moveTo>
                    <a:pt x="2458" y="14922"/>
                  </a:moveTo>
                  <a:cubicBezTo>
                    <a:pt x="2268" y="15037"/>
                    <a:pt x="2268" y="15304"/>
                    <a:pt x="2573" y="15380"/>
                  </a:cubicBezTo>
                  <a:cubicBezTo>
                    <a:pt x="6344" y="19158"/>
                    <a:pt x="6344" y="19158"/>
                    <a:pt x="6344" y="19158"/>
                  </a:cubicBezTo>
                  <a:cubicBezTo>
                    <a:pt x="6344" y="19234"/>
                    <a:pt x="6496" y="19234"/>
                    <a:pt x="6496" y="19234"/>
                  </a:cubicBezTo>
                  <a:cubicBezTo>
                    <a:pt x="6496" y="19234"/>
                    <a:pt x="6611" y="19234"/>
                    <a:pt x="6687" y="19158"/>
                  </a:cubicBezTo>
                  <a:cubicBezTo>
                    <a:pt x="6763" y="19082"/>
                    <a:pt x="6763" y="18815"/>
                    <a:pt x="6687" y="18700"/>
                  </a:cubicBezTo>
                  <a:cubicBezTo>
                    <a:pt x="2915" y="14922"/>
                    <a:pt x="2915" y="14922"/>
                    <a:pt x="2915" y="14922"/>
                  </a:cubicBezTo>
                  <a:cubicBezTo>
                    <a:pt x="2839" y="14846"/>
                    <a:pt x="2573" y="14846"/>
                    <a:pt x="2458" y="14922"/>
                  </a:cubicBezTo>
                  <a:close/>
                  <a:moveTo>
                    <a:pt x="4515" y="14044"/>
                  </a:moveTo>
                  <a:cubicBezTo>
                    <a:pt x="4439" y="14197"/>
                    <a:pt x="4439" y="14388"/>
                    <a:pt x="4630" y="14464"/>
                  </a:cubicBezTo>
                  <a:cubicBezTo>
                    <a:pt x="7144" y="16983"/>
                    <a:pt x="7144" y="16983"/>
                    <a:pt x="7144" y="16983"/>
                  </a:cubicBezTo>
                  <a:cubicBezTo>
                    <a:pt x="7144" y="17097"/>
                    <a:pt x="7334" y="17097"/>
                    <a:pt x="7334" y="17097"/>
                  </a:cubicBezTo>
                  <a:cubicBezTo>
                    <a:pt x="7334" y="17097"/>
                    <a:pt x="7411" y="17097"/>
                    <a:pt x="7487" y="16983"/>
                  </a:cubicBezTo>
                  <a:cubicBezTo>
                    <a:pt x="7601" y="16906"/>
                    <a:pt x="7601" y="16639"/>
                    <a:pt x="7487" y="16563"/>
                  </a:cubicBezTo>
                  <a:cubicBezTo>
                    <a:pt x="4973" y="14044"/>
                    <a:pt x="4973" y="14044"/>
                    <a:pt x="4973" y="14044"/>
                  </a:cubicBezTo>
                  <a:cubicBezTo>
                    <a:pt x="4896" y="13930"/>
                    <a:pt x="4630" y="13930"/>
                    <a:pt x="4515" y="14044"/>
                  </a:cubicBezTo>
                  <a:close/>
                  <a:moveTo>
                    <a:pt x="134" y="15571"/>
                  </a:moveTo>
                  <a:cubicBezTo>
                    <a:pt x="-56" y="15723"/>
                    <a:pt x="-56" y="15914"/>
                    <a:pt x="211" y="15991"/>
                  </a:cubicBezTo>
                  <a:cubicBezTo>
                    <a:pt x="5620" y="21410"/>
                    <a:pt x="5620" y="21410"/>
                    <a:pt x="5620" y="21410"/>
                  </a:cubicBezTo>
                  <a:cubicBezTo>
                    <a:pt x="5620" y="21486"/>
                    <a:pt x="5773" y="21486"/>
                    <a:pt x="5773" y="21486"/>
                  </a:cubicBezTo>
                  <a:cubicBezTo>
                    <a:pt x="5773" y="21486"/>
                    <a:pt x="5887" y="21486"/>
                    <a:pt x="5963" y="21410"/>
                  </a:cubicBezTo>
                  <a:cubicBezTo>
                    <a:pt x="6077" y="21333"/>
                    <a:pt x="6077" y="21066"/>
                    <a:pt x="5963" y="20952"/>
                  </a:cubicBezTo>
                  <a:cubicBezTo>
                    <a:pt x="592" y="15571"/>
                    <a:pt x="592" y="15571"/>
                    <a:pt x="592" y="15571"/>
                  </a:cubicBezTo>
                  <a:cubicBezTo>
                    <a:pt x="477" y="15456"/>
                    <a:pt x="211" y="15456"/>
                    <a:pt x="134" y="15571"/>
                  </a:cubicBezTo>
                  <a:close/>
                  <a:moveTo>
                    <a:pt x="134" y="15571"/>
                  </a:moveTo>
                  <a:cubicBezTo>
                    <a:pt x="134" y="15571"/>
                    <a:pt x="134" y="15571"/>
                    <a:pt x="134" y="15571"/>
                  </a:cubicBezTo>
                </a:path>
              </a:pathLst>
            </a:custGeom>
            <a:solidFill>
              <a:srgbClr val="800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532" name="组合 49"/>
            <p:cNvGrpSpPr/>
            <p:nvPr/>
          </p:nvGrpSpPr>
          <p:grpSpPr>
            <a:xfrm>
              <a:off x="6349206" y="315305"/>
              <a:ext cx="470931" cy="718017"/>
              <a:chOff x="0" y="0"/>
              <a:chExt cx="470930" cy="718016"/>
            </a:xfrm>
          </p:grpSpPr>
          <p:sp>
            <p:nvSpPr>
              <p:cNvPr id="527" name="文本框 70"/>
              <p:cNvSpPr txBox="1"/>
              <p:nvPr/>
            </p:nvSpPr>
            <p:spPr>
              <a:xfrm>
                <a:off x="361" y="520632"/>
                <a:ext cx="470570" cy="1973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Tuner</a:t>
                </a:r>
              </a:p>
            </p:txBody>
          </p:sp>
          <p:grpSp>
            <p:nvGrpSpPr>
              <p:cNvPr id="531" name="组合 71"/>
              <p:cNvGrpSpPr/>
              <p:nvPr/>
            </p:nvGrpSpPr>
            <p:grpSpPr>
              <a:xfrm>
                <a:off x="-1" y="-1"/>
                <a:ext cx="467980" cy="388940"/>
                <a:chOff x="0" y="0"/>
                <a:chExt cx="467978" cy="388938"/>
              </a:xfrm>
            </p:grpSpPr>
            <p:sp>
              <p:nvSpPr>
                <p:cNvPr id="528" name="Freeform 9"/>
                <p:cNvSpPr/>
                <p:nvPr/>
              </p:nvSpPr>
              <p:spPr>
                <a:xfrm>
                  <a:off x="0" y="0"/>
                  <a:ext cx="467979" cy="3299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81" h="21600" extrusionOk="0">
                      <a:moveTo>
                        <a:pt x="2606" y="21600"/>
                      </a:moveTo>
                      <a:cubicBezTo>
                        <a:pt x="18981" y="21600"/>
                        <a:pt x="18981" y="21600"/>
                        <a:pt x="18981" y="21600"/>
                      </a:cubicBezTo>
                      <a:cubicBezTo>
                        <a:pt x="19688" y="21600"/>
                        <a:pt x="20341" y="21208"/>
                        <a:pt x="20839" y="20501"/>
                      </a:cubicBezTo>
                      <a:cubicBezTo>
                        <a:pt x="21324" y="19794"/>
                        <a:pt x="21600" y="18886"/>
                        <a:pt x="21580" y="17911"/>
                      </a:cubicBezTo>
                      <a:cubicBezTo>
                        <a:pt x="21580" y="3689"/>
                        <a:pt x="21580" y="3689"/>
                        <a:pt x="21580" y="3689"/>
                      </a:cubicBezTo>
                      <a:cubicBezTo>
                        <a:pt x="21580" y="1663"/>
                        <a:pt x="20408" y="0"/>
                        <a:pt x="18981" y="0"/>
                      </a:cubicBezTo>
                      <a:cubicBezTo>
                        <a:pt x="2606" y="0"/>
                        <a:pt x="2606" y="0"/>
                        <a:pt x="2606" y="0"/>
                      </a:cubicBezTo>
                      <a:cubicBezTo>
                        <a:pt x="1172" y="0"/>
                        <a:pt x="0" y="1663"/>
                        <a:pt x="0" y="3689"/>
                      </a:cubicBezTo>
                      <a:cubicBezTo>
                        <a:pt x="0" y="17911"/>
                        <a:pt x="0" y="17911"/>
                        <a:pt x="0" y="17911"/>
                      </a:cubicBezTo>
                      <a:cubicBezTo>
                        <a:pt x="0" y="19937"/>
                        <a:pt x="1172" y="21600"/>
                        <a:pt x="2606" y="21600"/>
                      </a:cubicBezTo>
                      <a:close/>
                      <a:moveTo>
                        <a:pt x="1205" y="3689"/>
                      </a:moveTo>
                      <a:cubicBezTo>
                        <a:pt x="1205" y="2590"/>
                        <a:pt x="1825" y="1711"/>
                        <a:pt x="2606" y="1711"/>
                      </a:cubicBezTo>
                      <a:cubicBezTo>
                        <a:pt x="18981" y="1711"/>
                        <a:pt x="18981" y="1711"/>
                        <a:pt x="18981" y="1711"/>
                      </a:cubicBezTo>
                      <a:cubicBezTo>
                        <a:pt x="19755" y="1711"/>
                        <a:pt x="20375" y="2590"/>
                        <a:pt x="20375" y="3689"/>
                      </a:cubicBezTo>
                      <a:cubicBezTo>
                        <a:pt x="20375" y="17911"/>
                        <a:pt x="20375" y="17911"/>
                        <a:pt x="20375" y="17911"/>
                      </a:cubicBezTo>
                      <a:cubicBezTo>
                        <a:pt x="20375" y="19010"/>
                        <a:pt x="19755" y="19889"/>
                        <a:pt x="18981" y="19889"/>
                      </a:cubicBezTo>
                      <a:cubicBezTo>
                        <a:pt x="2606" y="19889"/>
                        <a:pt x="2606" y="19889"/>
                        <a:pt x="2606" y="19889"/>
                      </a:cubicBezTo>
                      <a:cubicBezTo>
                        <a:pt x="1825" y="19889"/>
                        <a:pt x="1205" y="19010"/>
                        <a:pt x="1205" y="17911"/>
                      </a:cubicBezTo>
                      <a:lnTo>
                        <a:pt x="1205" y="3689"/>
                      </a:lnTo>
                      <a:close/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29" name="Freeform 10"/>
                <p:cNvSpPr/>
                <p:nvPr/>
              </p:nvSpPr>
              <p:spPr>
                <a:xfrm>
                  <a:off x="228750" y="317174"/>
                  <a:ext cx="19865" cy="583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81" y="21600"/>
                      </a:moveTo>
                      <a:cubicBezTo>
                        <a:pt x="5035" y="21600"/>
                        <a:pt x="0" y="19934"/>
                        <a:pt x="0" y="18000"/>
                      </a:cubicBezTo>
                      <a:cubicBezTo>
                        <a:pt x="0" y="3546"/>
                        <a:pt x="0" y="3546"/>
                        <a:pt x="0" y="3546"/>
                      </a:cubicBezTo>
                      <a:cubicBezTo>
                        <a:pt x="0" y="1612"/>
                        <a:pt x="5035" y="0"/>
                        <a:pt x="10881" y="0"/>
                      </a:cubicBezTo>
                      <a:cubicBezTo>
                        <a:pt x="16728" y="0"/>
                        <a:pt x="21600" y="1612"/>
                        <a:pt x="21600" y="3546"/>
                      </a:cubicBezTo>
                      <a:cubicBezTo>
                        <a:pt x="21600" y="17893"/>
                        <a:pt x="21600" y="17893"/>
                        <a:pt x="21600" y="17893"/>
                      </a:cubicBezTo>
                      <a:cubicBezTo>
                        <a:pt x="21600" y="19934"/>
                        <a:pt x="17053" y="21600"/>
                        <a:pt x="10881" y="21600"/>
                      </a:cubicBezTo>
                      <a:close/>
                      <a:moveTo>
                        <a:pt x="10881" y="21600"/>
                      </a:moveTo>
                      <a:cubicBezTo>
                        <a:pt x="10881" y="21600"/>
                        <a:pt x="10881" y="21600"/>
                        <a:pt x="10881" y="21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0" name="Freeform 11"/>
                <p:cNvSpPr/>
                <p:nvPr/>
              </p:nvSpPr>
              <p:spPr>
                <a:xfrm>
                  <a:off x="116617" y="364590"/>
                  <a:ext cx="234275" cy="243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8" h="21600" extrusionOk="0">
                      <a:moveTo>
                        <a:pt x="1144" y="21600"/>
                      </a:moveTo>
                      <a:cubicBezTo>
                        <a:pt x="525" y="21600"/>
                        <a:pt x="0" y="16615"/>
                        <a:pt x="0" y="10736"/>
                      </a:cubicBezTo>
                      <a:cubicBezTo>
                        <a:pt x="0" y="4601"/>
                        <a:pt x="484" y="0"/>
                        <a:pt x="1144" y="0"/>
                      </a:cubicBezTo>
                      <a:cubicBezTo>
                        <a:pt x="20429" y="0"/>
                        <a:pt x="20429" y="0"/>
                        <a:pt x="20429" y="0"/>
                      </a:cubicBezTo>
                      <a:cubicBezTo>
                        <a:pt x="21048" y="0"/>
                        <a:pt x="21573" y="4857"/>
                        <a:pt x="21573" y="10736"/>
                      </a:cubicBezTo>
                      <a:cubicBezTo>
                        <a:pt x="21600" y="13420"/>
                        <a:pt x="21506" y="15976"/>
                        <a:pt x="21290" y="18021"/>
                      </a:cubicBezTo>
                      <a:cubicBezTo>
                        <a:pt x="21089" y="20322"/>
                        <a:pt x="20779" y="21600"/>
                        <a:pt x="20429" y="21600"/>
                      </a:cubicBezTo>
                      <a:lnTo>
                        <a:pt x="1144" y="21600"/>
                      </a:lnTo>
                      <a:close/>
                      <a:moveTo>
                        <a:pt x="1144" y="21600"/>
                      </a:moveTo>
                      <a:cubicBezTo>
                        <a:pt x="1144" y="21600"/>
                        <a:pt x="1144" y="21600"/>
                        <a:pt x="1144" y="21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540" name="组合 50"/>
            <p:cNvGrpSpPr/>
            <p:nvPr/>
          </p:nvGrpSpPr>
          <p:grpSpPr>
            <a:xfrm>
              <a:off x="4259917" y="0"/>
              <a:ext cx="1406018" cy="1033322"/>
              <a:chOff x="0" y="0"/>
              <a:chExt cx="1406016" cy="1033321"/>
            </a:xfrm>
          </p:grpSpPr>
          <p:sp>
            <p:nvSpPr>
              <p:cNvPr id="533" name="文本框 63"/>
              <p:cNvSpPr txBox="1"/>
              <p:nvPr/>
            </p:nvSpPr>
            <p:spPr>
              <a:xfrm>
                <a:off x="0" y="835938"/>
                <a:ext cx="1406017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2G / 3G / 4G / 5G</a:t>
                </a:r>
              </a:p>
            </p:txBody>
          </p:sp>
          <p:grpSp>
            <p:nvGrpSpPr>
              <p:cNvPr id="539" name="组合 64"/>
              <p:cNvGrpSpPr/>
              <p:nvPr/>
            </p:nvGrpSpPr>
            <p:grpSpPr>
              <a:xfrm>
                <a:off x="515008" y="0"/>
                <a:ext cx="400122" cy="711873"/>
                <a:chOff x="0" y="0"/>
                <a:chExt cx="400120" cy="711872"/>
              </a:xfrm>
            </p:grpSpPr>
            <p:sp>
              <p:nvSpPr>
                <p:cNvPr id="534" name="Freeform 15"/>
                <p:cNvSpPr/>
                <p:nvPr/>
              </p:nvSpPr>
              <p:spPr>
                <a:xfrm>
                  <a:off x="55231" y="56458"/>
                  <a:ext cx="289659" cy="21601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92" y="21600"/>
                      </a:moveTo>
                      <a:cubicBezTo>
                        <a:pt x="18274" y="20242"/>
                        <a:pt x="18274" y="20242"/>
                        <a:pt x="18274" y="20242"/>
                      </a:cubicBezTo>
                      <a:cubicBezTo>
                        <a:pt x="19349" y="18149"/>
                        <a:pt x="20018" y="15677"/>
                        <a:pt x="20018" y="13123"/>
                      </a:cubicBezTo>
                      <a:cubicBezTo>
                        <a:pt x="20018" y="8341"/>
                        <a:pt x="17949" y="3994"/>
                        <a:pt x="14704" y="2011"/>
                      </a:cubicBezTo>
                      <a:cubicBezTo>
                        <a:pt x="15374" y="0"/>
                        <a:pt x="15374" y="0"/>
                        <a:pt x="15374" y="0"/>
                      </a:cubicBezTo>
                      <a:cubicBezTo>
                        <a:pt x="19105" y="2337"/>
                        <a:pt x="21600" y="7445"/>
                        <a:pt x="21600" y="13123"/>
                      </a:cubicBezTo>
                      <a:cubicBezTo>
                        <a:pt x="21600" y="16248"/>
                        <a:pt x="20931" y="19128"/>
                        <a:pt x="19592" y="21600"/>
                      </a:cubicBezTo>
                      <a:close/>
                      <a:moveTo>
                        <a:pt x="1988" y="21600"/>
                      </a:moveTo>
                      <a:cubicBezTo>
                        <a:pt x="669" y="19128"/>
                        <a:pt x="0" y="16248"/>
                        <a:pt x="0" y="13123"/>
                      </a:cubicBezTo>
                      <a:cubicBezTo>
                        <a:pt x="0" y="7445"/>
                        <a:pt x="2495" y="2337"/>
                        <a:pt x="6308" y="0"/>
                      </a:cubicBezTo>
                      <a:cubicBezTo>
                        <a:pt x="6977" y="2011"/>
                        <a:pt x="6977" y="2011"/>
                        <a:pt x="6977" y="2011"/>
                      </a:cubicBezTo>
                      <a:cubicBezTo>
                        <a:pt x="3732" y="3994"/>
                        <a:pt x="1663" y="8341"/>
                        <a:pt x="1663" y="13123"/>
                      </a:cubicBezTo>
                      <a:cubicBezTo>
                        <a:pt x="1663" y="15677"/>
                        <a:pt x="2231" y="18149"/>
                        <a:pt x="3407" y="20242"/>
                      </a:cubicBezTo>
                      <a:lnTo>
                        <a:pt x="1988" y="21600"/>
                      </a:lnTo>
                      <a:close/>
                      <a:moveTo>
                        <a:pt x="1988" y="21600"/>
                      </a:moveTo>
                      <a:cubicBezTo>
                        <a:pt x="1988" y="21600"/>
                        <a:pt x="1988" y="21600"/>
                        <a:pt x="1988" y="21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5" name="Freeform 16"/>
                <p:cNvSpPr/>
                <p:nvPr/>
              </p:nvSpPr>
              <p:spPr>
                <a:xfrm>
                  <a:off x="0" y="-1"/>
                  <a:ext cx="400122" cy="3056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550" y="21600"/>
                      </a:moveTo>
                      <a:cubicBezTo>
                        <a:pt x="18598" y="20660"/>
                        <a:pt x="18598" y="20660"/>
                        <a:pt x="18598" y="20660"/>
                      </a:cubicBezTo>
                      <a:cubicBezTo>
                        <a:pt x="19799" y="18550"/>
                        <a:pt x="20458" y="15941"/>
                        <a:pt x="20458" y="13275"/>
                      </a:cubicBezTo>
                      <a:cubicBezTo>
                        <a:pt x="20458" y="8095"/>
                        <a:pt x="17939" y="3376"/>
                        <a:pt x="14219" y="1496"/>
                      </a:cubicBezTo>
                      <a:cubicBezTo>
                        <a:pt x="14629" y="0"/>
                        <a:pt x="14629" y="0"/>
                        <a:pt x="14629" y="0"/>
                      </a:cubicBezTo>
                      <a:cubicBezTo>
                        <a:pt x="18832" y="2033"/>
                        <a:pt x="21600" y="7385"/>
                        <a:pt x="21600" y="13198"/>
                      </a:cubicBezTo>
                      <a:cubicBezTo>
                        <a:pt x="21600" y="16267"/>
                        <a:pt x="20868" y="19164"/>
                        <a:pt x="19550" y="21600"/>
                      </a:cubicBezTo>
                      <a:close/>
                      <a:moveTo>
                        <a:pt x="2036" y="21600"/>
                      </a:moveTo>
                      <a:cubicBezTo>
                        <a:pt x="659" y="19164"/>
                        <a:pt x="0" y="16267"/>
                        <a:pt x="0" y="13275"/>
                      </a:cubicBezTo>
                      <a:cubicBezTo>
                        <a:pt x="0" y="7462"/>
                        <a:pt x="2826" y="2129"/>
                        <a:pt x="6956" y="77"/>
                      </a:cubicBezTo>
                      <a:cubicBezTo>
                        <a:pt x="7381" y="1573"/>
                        <a:pt x="7381" y="1573"/>
                        <a:pt x="7381" y="1573"/>
                      </a:cubicBezTo>
                      <a:cubicBezTo>
                        <a:pt x="3661" y="3376"/>
                        <a:pt x="1142" y="8172"/>
                        <a:pt x="1142" y="13351"/>
                      </a:cubicBezTo>
                      <a:cubicBezTo>
                        <a:pt x="1142" y="16037"/>
                        <a:pt x="1801" y="18627"/>
                        <a:pt x="3002" y="20737"/>
                      </a:cubicBezTo>
                      <a:lnTo>
                        <a:pt x="2036" y="21600"/>
                      </a:lnTo>
                      <a:close/>
                      <a:moveTo>
                        <a:pt x="2036" y="21600"/>
                      </a:moveTo>
                      <a:cubicBezTo>
                        <a:pt x="2036" y="21600"/>
                        <a:pt x="2036" y="21600"/>
                        <a:pt x="2036" y="21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6" name="Freeform 17"/>
                <p:cNvSpPr/>
                <p:nvPr/>
              </p:nvSpPr>
              <p:spPr>
                <a:xfrm>
                  <a:off x="66277" y="177968"/>
                  <a:ext cx="267567" cy="5339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897" y="21600"/>
                      </a:moveTo>
                      <a:cubicBezTo>
                        <a:pt x="15294" y="21600"/>
                        <a:pt x="15294" y="21600"/>
                        <a:pt x="15294" y="21600"/>
                      </a:cubicBezTo>
                      <a:cubicBezTo>
                        <a:pt x="14854" y="21600"/>
                        <a:pt x="14481" y="21468"/>
                        <a:pt x="14393" y="21292"/>
                      </a:cubicBezTo>
                      <a:cubicBezTo>
                        <a:pt x="13140" y="18908"/>
                        <a:pt x="13140" y="18908"/>
                        <a:pt x="13140" y="18908"/>
                      </a:cubicBezTo>
                      <a:cubicBezTo>
                        <a:pt x="8372" y="18908"/>
                        <a:pt x="8372" y="18908"/>
                        <a:pt x="8372" y="18908"/>
                      </a:cubicBezTo>
                      <a:cubicBezTo>
                        <a:pt x="7185" y="21292"/>
                        <a:pt x="7185" y="21292"/>
                        <a:pt x="7185" y="21292"/>
                      </a:cubicBezTo>
                      <a:cubicBezTo>
                        <a:pt x="7097" y="21468"/>
                        <a:pt x="6746" y="21600"/>
                        <a:pt x="6284" y="21600"/>
                      </a:cubicBezTo>
                      <a:cubicBezTo>
                        <a:pt x="2703" y="21600"/>
                        <a:pt x="2703" y="21600"/>
                        <a:pt x="2703" y="21600"/>
                      </a:cubicBezTo>
                      <a:cubicBezTo>
                        <a:pt x="1165" y="21600"/>
                        <a:pt x="0" y="21018"/>
                        <a:pt x="0" y="20260"/>
                      </a:cubicBezTo>
                      <a:cubicBezTo>
                        <a:pt x="0" y="20161"/>
                        <a:pt x="0" y="20161"/>
                        <a:pt x="0" y="20161"/>
                      </a:cubicBezTo>
                      <a:cubicBezTo>
                        <a:pt x="5405" y="8910"/>
                        <a:pt x="5405" y="8910"/>
                        <a:pt x="5405" y="8910"/>
                      </a:cubicBezTo>
                      <a:cubicBezTo>
                        <a:pt x="8086" y="1307"/>
                        <a:pt x="8086" y="1307"/>
                        <a:pt x="8086" y="1307"/>
                      </a:cubicBezTo>
                      <a:cubicBezTo>
                        <a:pt x="8086" y="1220"/>
                        <a:pt x="8086" y="1220"/>
                        <a:pt x="8086" y="1220"/>
                      </a:cubicBezTo>
                      <a:cubicBezTo>
                        <a:pt x="8086" y="857"/>
                        <a:pt x="8086" y="494"/>
                        <a:pt x="8636" y="231"/>
                      </a:cubicBezTo>
                      <a:cubicBezTo>
                        <a:pt x="8899" y="44"/>
                        <a:pt x="9361" y="0"/>
                        <a:pt x="9888" y="0"/>
                      </a:cubicBezTo>
                      <a:cubicBezTo>
                        <a:pt x="11690" y="0"/>
                        <a:pt x="11690" y="0"/>
                        <a:pt x="11690" y="0"/>
                      </a:cubicBezTo>
                      <a:cubicBezTo>
                        <a:pt x="12239" y="0"/>
                        <a:pt x="12679" y="99"/>
                        <a:pt x="12964" y="231"/>
                      </a:cubicBezTo>
                      <a:cubicBezTo>
                        <a:pt x="13492" y="450"/>
                        <a:pt x="13492" y="857"/>
                        <a:pt x="13492" y="1220"/>
                      </a:cubicBezTo>
                      <a:cubicBezTo>
                        <a:pt x="13492" y="1307"/>
                        <a:pt x="13492" y="1307"/>
                        <a:pt x="13492" y="1307"/>
                      </a:cubicBezTo>
                      <a:cubicBezTo>
                        <a:pt x="16195" y="8954"/>
                        <a:pt x="16195" y="8954"/>
                        <a:pt x="16195" y="8954"/>
                      </a:cubicBezTo>
                      <a:cubicBezTo>
                        <a:pt x="21600" y="20205"/>
                        <a:pt x="21600" y="20205"/>
                        <a:pt x="21600" y="20205"/>
                      </a:cubicBezTo>
                      <a:cubicBezTo>
                        <a:pt x="21600" y="20304"/>
                        <a:pt x="21600" y="20304"/>
                        <a:pt x="21600" y="20304"/>
                      </a:cubicBezTo>
                      <a:cubicBezTo>
                        <a:pt x="21600" y="21018"/>
                        <a:pt x="20435" y="21600"/>
                        <a:pt x="18897" y="21600"/>
                      </a:cubicBezTo>
                      <a:close/>
                      <a:moveTo>
                        <a:pt x="16019" y="20710"/>
                      </a:moveTo>
                      <a:cubicBezTo>
                        <a:pt x="18897" y="20710"/>
                        <a:pt x="18897" y="20710"/>
                        <a:pt x="18897" y="20710"/>
                      </a:cubicBezTo>
                      <a:cubicBezTo>
                        <a:pt x="19337" y="20710"/>
                        <a:pt x="19710" y="20523"/>
                        <a:pt x="19798" y="20304"/>
                      </a:cubicBezTo>
                      <a:cubicBezTo>
                        <a:pt x="14393" y="9097"/>
                        <a:pt x="14393" y="9097"/>
                        <a:pt x="14393" y="9097"/>
                      </a:cubicBezTo>
                      <a:cubicBezTo>
                        <a:pt x="14393" y="9053"/>
                        <a:pt x="14393" y="9053"/>
                        <a:pt x="14393" y="9053"/>
                      </a:cubicBezTo>
                      <a:cubicBezTo>
                        <a:pt x="11690" y="1351"/>
                        <a:pt x="11690" y="1351"/>
                        <a:pt x="11690" y="1351"/>
                      </a:cubicBezTo>
                      <a:cubicBezTo>
                        <a:pt x="11690" y="813"/>
                        <a:pt x="11690" y="813"/>
                        <a:pt x="11690" y="813"/>
                      </a:cubicBezTo>
                      <a:cubicBezTo>
                        <a:pt x="9888" y="813"/>
                        <a:pt x="9888" y="813"/>
                        <a:pt x="9888" y="813"/>
                      </a:cubicBezTo>
                      <a:cubicBezTo>
                        <a:pt x="9888" y="1351"/>
                        <a:pt x="9888" y="1351"/>
                        <a:pt x="9888" y="1351"/>
                      </a:cubicBezTo>
                      <a:cubicBezTo>
                        <a:pt x="7185" y="9053"/>
                        <a:pt x="7185" y="9053"/>
                        <a:pt x="7185" y="9053"/>
                      </a:cubicBezTo>
                      <a:cubicBezTo>
                        <a:pt x="1802" y="20260"/>
                        <a:pt x="1802" y="20260"/>
                        <a:pt x="1802" y="20260"/>
                      </a:cubicBezTo>
                      <a:cubicBezTo>
                        <a:pt x="1802" y="20479"/>
                        <a:pt x="2241" y="20655"/>
                        <a:pt x="2703" y="20655"/>
                      </a:cubicBezTo>
                      <a:cubicBezTo>
                        <a:pt x="5581" y="20655"/>
                        <a:pt x="5581" y="20655"/>
                        <a:pt x="5581" y="20655"/>
                      </a:cubicBezTo>
                      <a:cubicBezTo>
                        <a:pt x="6834" y="18271"/>
                        <a:pt x="6834" y="18271"/>
                        <a:pt x="6834" y="18271"/>
                      </a:cubicBezTo>
                      <a:cubicBezTo>
                        <a:pt x="6922" y="18095"/>
                        <a:pt x="7295" y="17963"/>
                        <a:pt x="7735" y="17963"/>
                      </a:cubicBezTo>
                      <a:cubicBezTo>
                        <a:pt x="13865" y="17963"/>
                        <a:pt x="13865" y="17963"/>
                        <a:pt x="13865" y="17963"/>
                      </a:cubicBezTo>
                      <a:cubicBezTo>
                        <a:pt x="14305" y="17963"/>
                        <a:pt x="14656" y="18095"/>
                        <a:pt x="14766" y="18271"/>
                      </a:cubicBezTo>
                      <a:lnTo>
                        <a:pt x="16019" y="20710"/>
                      </a:lnTo>
                      <a:close/>
                      <a:moveTo>
                        <a:pt x="13140" y="16700"/>
                      </a:moveTo>
                      <a:cubicBezTo>
                        <a:pt x="8460" y="16700"/>
                        <a:pt x="8460" y="16700"/>
                        <a:pt x="8460" y="16700"/>
                      </a:cubicBezTo>
                      <a:cubicBezTo>
                        <a:pt x="8196" y="16700"/>
                        <a:pt x="7910" y="16656"/>
                        <a:pt x="7735" y="16524"/>
                      </a:cubicBezTo>
                      <a:cubicBezTo>
                        <a:pt x="7559" y="16425"/>
                        <a:pt x="7471" y="16293"/>
                        <a:pt x="7559" y="16162"/>
                      </a:cubicBezTo>
                      <a:cubicBezTo>
                        <a:pt x="8987" y="12063"/>
                        <a:pt x="8987" y="12063"/>
                        <a:pt x="8987" y="12063"/>
                      </a:cubicBezTo>
                      <a:cubicBezTo>
                        <a:pt x="9075" y="11844"/>
                        <a:pt x="9449" y="11701"/>
                        <a:pt x="9888" y="11701"/>
                      </a:cubicBezTo>
                      <a:cubicBezTo>
                        <a:pt x="11690" y="11701"/>
                        <a:pt x="11690" y="11701"/>
                        <a:pt x="11690" y="11701"/>
                      </a:cubicBezTo>
                      <a:cubicBezTo>
                        <a:pt x="12151" y="11701"/>
                        <a:pt x="12503" y="11844"/>
                        <a:pt x="12591" y="12063"/>
                      </a:cubicBezTo>
                      <a:cubicBezTo>
                        <a:pt x="14041" y="16162"/>
                        <a:pt x="14041" y="16162"/>
                        <a:pt x="14041" y="16162"/>
                      </a:cubicBezTo>
                      <a:cubicBezTo>
                        <a:pt x="14129" y="16293"/>
                        <a:pt x="14041" y="16425"/>
                        <a:pt x="13865" y="16524"/>
                      </a:cubicBezTo>
                      <a:cubicBezTo>
                        <a:pt x="13668" y="16656"/>
                        <a:pt x="13404" y="16700"/>
                        <a:pt x="13140" y="16700"/>
                      </a:cubicBezTo>
                      <a:close/>
                      <a:moveTo>
                        <a:pt x="9537" y="15799"/>
                      </a:moveTo>
                      <a:cubicBezTo>
                        <a:pt x="12063" y="15799"/>
                        <a:pt x="12063" y="15799"/>
                        <a:pt x="12063" y="15799"/>
                      </a:cubicBezTo>
                      <a:cubicBezTo>
                        <a:pt x="10965" y="12602"/>
                        <a:pt x="10965" y="12602"/>
                        <a:pt x="10965" y="12602"/>
                      </a:cubicBezTo>
                      <a:cubicBezTo>
                        <a:pt x="10701" y="12602"/>
                        <a:pt x="10701" y="12602"/>
                        <a:pt x="10701" y="12602"/>
                      </a:cubicBezTo>
                      <a:lnTo>
                        <a:pt x="9537" y="15799"/>
                      </a:lnTo>
                      <a:close/>
                      <a:moveTo>
                        <a:pt x="9537" y="15799"/>
                      </a:moveTo>
                      <a:cubicBezTo>
                        <a:pt x="9537" y="15799"/>
                        <a:pt x="9537" y="15799"/>
                        <a:pt x="9537" y="15799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7" name="Freeform 18"/>
                <p:cNvSpPr/>
                <p:nvPr/>
              </p:nvSpPr>
              <p:spPr>
                <a:xfrm>
                  <a:off x="144829" y="132555"/>
                  <a:ext cx="110463" cy="1104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800"/>
                      </a:moveTo>
                      <a:cubicBezTo>
                        <a:pt x="0" y="16753"/>
                        <a:pt x="4847" y="21600"/>
                        <a:pt x="10800" y="21600"/>
                      </a:cubicBezTo>
                      <a:cubicBezTo>
                        <a:pt x="16753" y="21600"/>
                        <a:pt x="21600" y="16753"/>
                        <a:pt x="21600" y="10800"/>
                      </a:cubicBezTo>
                      <a:cubicBezTo>
                        <a:pt x="21600" y="4847"/>
                        <a:pt x="16753" y="0"/>
                        <a:pt x="10800" y="0"/>
                      </a:cubicBezTo>
                      <a:cubicBezTo>
                        <a:pt x="4847" y="0"/>
                        <a:pt x="0" y="4847"/>
                        <a:pt x="0" y="10800"/>
                      </a:cubicBezTo>
                      <a:close/>
                      <a:moveTo>
                        <a:pt x="0" y="10800"/>
                      </a:moveTo>
                      <a:cubicBezTo>
                        <a:pt x="0" y="10800"/>
                        <a:pt x="0" y="10800"/>
                        <a:pt x="0" y="108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  <p:sp>
              <p:nvSpPr>
                <p:cNvPr id="538" name="Freeform 19"/>
                <p:cNvSpPr/>
                <p:nvPr/>
              </p:nvSpPr>
              <p:spPr>
                <a:xfrm>
                  <a:off x="133783" y="121509"/>
                  <a:ext cx="132556" cy="1337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778" y="21600"/>
                      </a:moveTo>
                      <a:cubicBezTo>
                        <a:pt x="4839" y="21600"/>
                        <a:pt x="0" y="16727"/>
                        <a:pt x="0" y="10800"/>
                      </a:cubicBezTo>
                      <a:cubicBezTo>
                        <a:pt x="0" y="4873"/>
                        <a:pt x="4839" y="0"/>
                        <a:pt x="10778" y="0"/>
                      </a:cubicBezTo>
                      <a:cubicBezTo>
                        <a:pt x="16717" y="0"/>
                        <a:pt x="21600" y="4873"/>
                        <a:pt x="21600" y="10800"/>
                      </a:cubicBezTo>
                      <a:cubicBezTo>
                        <a:pt x="21600" y="16727"/>
                        <a:pt x="16717" y="21600"/>
                        <a:pt x="10778" y="21600"/>
                      </a:cubicBezTo>
                      <a:close/>
                      <a:moveTo>
                        <a:pt x="10778" y="3600"/>
                      </a:moveTo>
                      <a:cubicBezTo>
                        <a:pt x="6819" y="3600"/>
                        <a:pt x="3563" y="6849"/>
                        <a:pt x="3563" y="10800"/>
                      </a:cubicBezTo>
                      <a:cubicBezTo>
                        <a:pt x="3563" y="14751"/>
                        <a:pt x="6819" y="18000"/>
                        <a:pt x="10778" y="18000"/>
                      </a:cubicBezTo>
                      <a:cubicBezTo>
                        <a:pt x="14737" y="18000"/>
                        <a:pt x="17993" y="14751"/>
                        <a:pt x="17993" y="10800"/>
                      </a:cubicBezTo>
                      <a:cubicBezTo>
                        <a:pt x="17993" y="6849"/>
                        <a:pt x="14737" y="3600"/>
                        <a:pt x="10778" y="3600"/>
                      </a:cubicBezTo>
                      <a:close/>
                      <a:moveTo>
                        <a:pt x="10778" y="3600"/>
                      </a:moveTo>
                      <a:cubicBezTo>
                        <a:pt x="10778" y="3600"/>
                        <a:pt x="10778" y="3600"/>
                        <a:pt x="10778" y="3600"/>
                      </a:cubicBezTo>
                    </a:path>
                  </a:pathLst>
                </a:custGeom>
                <a:solidFill>
                  <a:srgbClr val="80008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</p:grpSp>
        </p:grpSp>
        <p:grpSp>
          <p:nvGrpSpPr>
            <p:cNvPr id="543" name="组合 51"/>
            <p:cNvGrpSpPr/>
            <p:nvPr/>
          </p:nvGrpSpPr>
          <p:grpSpPr>
            <a:xfrm>
              <a:off x="2386564" y="131159"/>
              <a:ext cx="587744" cy="902163"/>
              <a:chOff x="0" y="0"/>
              <a:chExt cx="587743" cy="902161"/>
            </a:xfrm>
          </p:grpSpPr>
          <p:sp>
            <p:nvSpPr>
              <p:cNvPr id="541" name="文本框 61"/>
              <p:cNvSpPr txBox="1"/>
              <p:nvPr/>
            </p:nvSpPr>
            <p:spPr>
              <a:xfrm>
                <a:off x="11951" y="704778"/>
                <a:ext cx="575793" cy="1973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69">
                  <a:defRPr sz="1400">
                    <a:solidFill>
                      <a:srgbClr val="920783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NB-IoT</a:t>
                </a:r>
              </a:p>
            </p:txBody>
          </p:sp>
          <p:sp>
            <p:nvSpPr>
              <p:cNvPr id="542" name="Freeform 23"/>
              <p:cNvSpPr/>
              <p:nvPr/>
            </p:nvSpPr>
            <p:spPr>
              <a:xfrm rot="10800000" flipH="1">
                <a:off x="-1" y="-1"/>
                <a:ext cx="574156" cy="505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3" h="21528" extrusionOk="0">
                    <a:moveTo>
                      <a:pt x="6311" y="4490"/>
                    </a:moveTo>
                    <a:cubicBezTo>
                      <a:pt x="7269" y="4490"/>
                      <a:pt x="8046" y="3729"/>
                      <a:pt x="8226" y="2689"/>
                    </a:cubicBezTo>
                    <a:cubicBezTo>
                      <a:pt x="11814" y="2689"/>
                      <a:pt x="11814" y="2689"/>
                      <a:pt x="11814" y="2689"/>
                    </a:cubicBezTo>
                    <a:cubicBezTo>
                      <a:pt x="12057" y="2689"/>
                      <a:pt x="12230" y="2481"/>
                      <a:pt x="12230" y="2209"/>
                    </a:cubicBezTo>
                    <a:cubicBezTo>
                      <a:pt x="12230" y="1929"/>
                      <a:pt x="12057" y="1793"/>
                      <a:pt x="11814" y="1793"/>
                    </a:cubicBezTo>
                    <a:cubicBezTo>
                      <a:pt x="8164" y="1793"/>
                      <a:pt x="8164" y="1793"/>
                      <a:pt x="8164" y="1793"/>
                    </a:cubicBezTo>
                    <a:cubicBezTo>
                      <a:pt x="7984" y="760"/>
                      <a:pt x="7206" y="0"/>
                      <a:pt x="6249" y="0"/>
                    </a:cubicBezTo>
                    <a:cubicBezTo>
                      <a:pt x="5173" y="0"/>
                      <a:pt x="4278" y="1032"/>
                      <a:pt x="4278" y="2281"/>
                    </a:cubicBezTo>
                    <a:cubicBezTo>
                      <a:pt x="4278" y="3521"/>
                      <a:pt x="5236" y="4490"/>
                      <a:pt x="6311" y="4490"/>
                    </a:cubicBezTo>
                    <a:close/>
                    <a:moveTo>
                      <a:pt x="6311" y="968"/>
                    </a:moveTo>
                    <a:cubicBezTo>
                      <a:pt x="6908" y="968"/>
                      <a:pt x="7449" y="1521"/>
                      <a:pt x="7449" y="2281"/>
                    </a:cubicBezTo>
                    <a:cubicBezTo>
                      <a:pt x="7449" y="3033"/>
                      <a:pt x="6971" y="3585"/>
                      <a:pt x="6311" y="3585"/>
                    </a:cubicBezTo>
                    <a:cubicBezTo>
                      <a:pt x="5652" y="3585"/>
                      <a:pt x="5173" y="2969"/>
                      <a:pt x="5173" y="2281"/>
                    </a:cubicBezTo>
                    <a:cubicBezTo>
                      <a:pt x="5173" y="1585"/>
                      <a:pt x="5652" y="968"/>
                      <a:pt x="6311" y="968"/>
                    </a:cubicBezTo>
                    <a:close/>
                    <a:moveTo>
                      <a:pt x="14450" y="4418"/>
                    </a:moveTo>
                    <a:cubicBezTo>
                      <a:pt x="14624" y="4490"/>
                      <a:pt x="14749" y="4490"/>
                      <a:pt x="14929" y="4490"/>
                    </a:cubicBezTo>
                    <a:cubicBezTo>
                      <a:pt x="15103" y="4490"/>
                      <a:pt x="15345" y="4418"/>
                      <a:pt x="15526" y="4346"/>
                    </a:cubicBezTo>
                    <a:cubicBezTo>
                      <a:pt x="17379" y="7939"/>
                      <a:pt x="17379" y="7939"/>
                      <a:pt x="17379" y="7939"/>
                    </a:cubicBezTo>
                    <a:cubicBezTo>
                      <a:pt x="17441" y="8075"/>
                      <a:pt x="17621" y="8147"/>
                      <a:pt x="17739" y="8147"/>
                    </a:cubicBezTo>
                    <a:cubicBezTo>
                      <a:pt x="17795" y="8147"/>
                      <a:pt x="17857" y="8147"/>
                      <a:pt x="17975" y="8075"/>
                    </a:cubicBezTo>
                    <a:cubicBezTo>
                      <a:pt x="18156" y="7939"/>
                      <a:pt x="18218" y="7659"/>
                      <a:pt x="18100" y="7387"/>
                    </a:cubicBezTo>
                    <a:cubicBezTo>
                      <a:pt x="16241" y="3793"/>
                      <a:pt x="16241" y="3793"/>
                      <a:pt x="16241" y="3793"/>
                    </a:cubicBezTo>
                    <a:cubicBezTo>
                      <a:pt x="16539" y="3521"/>
                      <a:pt x="16719" y="3105"/>
                      <a:pt x="16782" y="2689"/>
                    </a:cubicBezTo>
                    <a:cubicBezTo>
                      <a:pt x="16962" y="2209"/>
                      <a:pt x="16900" y="1657"/>
                      <a:pt x="16601" y="1104"/>
                    </a:cubicBezTo>
                    <a:cubicBezTo>
                      <a:pt x="16303" y="552"/>
                      <a:pt x="15942" y="208"/>
                      <a:pt x="15408" y="72"/>
                    </a:cubicBezTo>
                    <a:cubicBezTo>
                      <a:pt x="14929" y="-72"/>
                      <a:pt x="14388" y="0"/>
                      <a:pt x="13909" y="280"/>
                    </a:cubicBezTo>
                    <a:cubicBezTo>
                      <a:pt x="13430" y="552"/>
                      <a:pt x="13132" y="1032"/>
                      <a:pt x="13014" y="1657"/>
                    </a:cubicBezTo>
                    <a:cubicBezTo>
                      <a:pt x="12889" y="2209"/>
                      <a:pt x="12952" y="2833"/>
                      <a:pt x="13188" y="3385"/>
                    </a:cubicBezTo>
                    <a:cubicBezTo>
                      <a:pt x="13430" y="3937"/>
                      <a:pt x="13972" y="4282"/>
                      <a:pt x="14450" y="4418"/>
                    </a:cubicBezTo>
                    <a:close/>
                    <a:moveTo>
                      <a:pt x="13847" y="1929"/>
                    </a:moveTo>
                    <a:cubicBezTo>
                      <a:pt x="13909" y="1585"/>
                      <a:pt x="14090" y="1313"/>
                      <a:pt x="14388" y="1176"/>
                    </a:cubicBezTo>
                    <a:cubicBezTo>
                      <a:pt x="14568" y="1032"/>
                      <a:pt x="14749" y="968"/>
                      <a:pt x="14929" y="968"/>
                    </a:cubicBezTo>
                    <a:cubicBezTo>
                      <a:pt x="15047" y="968"/>
                      <a:pt x="15103" y="968"/>
                      <a:pt x="15228" y="1032"/>
                    </a:cubicBezTo>
                    <a:cubicBezTo>
                      <a:pt x="15526" y="1104"/>
                      <a:pt x="15762" y="1313"/>
                      <a:pt x="15887" y="1657"/>
                    </a:cubicBezTo>
                    <a:cubicBezTo>
                      <a:pt x="16060" y="1929"/>
                      <a:pt x="16060" y="2281"/>
                      <a:pt x="16005" y="2625"/>
                    </a:cubicBezTo>
                    <a:cubicBezTo>
                      <a:pt x="15942" y="2969"/>
                      <a:pt x="15762" y="3241"/>
                      <a:pt x="15463" y="3385"/>
                    </a:cubicBezTo>
                    <a:cubicBezTo>
                      <a:pt x="15228" y="3585"/>
                      <a:pt x="14929" y="3585"/>
                      <a:pt x="14624" y="3521"/>
                    </a:cubicBezTo>
                    <a:cubicBezTo>
                      <a:pt x="14326" y="3449"/>
                      <a:pt x="14090" y="3241"/>
                      <a:pt x="13972" y="2897"/>
                    </a:cubicBezTo>
                    <a:cubicBezTo>
                      <a:pt x="13847" y="2553"/>
                      <a:pt x="13791" y="2281"/>
                      <a:pt x="13847" y="1929"/>
                    </a:cubicBezTo>
                    <a:close/>
                    <a:moveTo>
                      <a:pt x="20251" y="8835"/>
                    </a:moveTo>
                    <a:cubicBezTo>
                      <a:pt x="19356" y="8211"/>
                      <a:pt x="18156" y="8555"/>
                      <a:pt x="17559" y="9660"/>
                    </a:cubicBezTo>
                    <a:cubicBezTo>
                      <a:pt x="17316" y="10212"/>
                      <a:pt x="17198" y="10764"/>
                      <a:pt x="17379" y="11388"/>
                    </a:cubicBezTo>
                    <a:cubicBezTo>
                      <a:pt x="17496" y="11804"/>
                      <a:pt x="17677" y="12149"/>
                      <a:pt x="17920" y="12493"/>
                    </a:cubicBezTo>
                    <a:cubicBezTo>
                      <a:pt x="16060" y="16078"/>
                      <a:pt x="16060" y="16078"/>
                      <a:pt x="16060" y="16078"/>
                    </a:cubicBezTo>
                    <a:cubicBezTo>
                      <a:pt x="15942" y="16286"/>
                      <a:pt x="16005" y="16630"/>
                      <a:pt x="16185" y="16766"/>
                    </a:cubicBezTo>
                    <a:cubicBezTo>
                      <a:pt x="16241" y="16838"/>
                      <a:pt x="16303" y="16838"/>
                      <a:pt x="16421" y="16838"/>
                    </a:cubicBezTo>
                    <a:cubicBezTo>
                      <a:pt x="16539" y="16838"/>
                      <a:pt x="16719" y="16766"/>
                      <a:pt x="16782" y="16630"/>
                    </a:cubicBezTo>
                    <a:cubicBezTo>
                      <a:pt x="18634" y="13045"/>
                      <a:pt x="18634" y="13045"/>
                      <a:pt x="18634" y="13045"/>
                    </a:cubicBezTo>
                    <a:cubicBezTo>
                      <a:pt x="18815" y="13109"/>
                      <a:pt x="19058" y="13181"/>
                      <a:pt x="19231" y="13181"/>
                    </a:cubicBezTo>
                    <a:cubicBezTo>
                      <a:pt x="19890" y="13181"/>
                      <a:pt x="20549" y="12765"/>
                      <a:pt x="20910" y="12076"/>
                    </a:cubicBezTo>
                    <a:cubicBezTo>
                      <a:pt x="21507" y="10836"/>
                      <a:pt x="21146" y="9452"/>
                      <a:pt x="20251" y="8835"/>
                    </a:cubicBezTo>
                    <a:close/>
                    <a:moveTo>
                      <a:pt x="20189" y="11452"/>
                    </a:moveTo>
                    <a:cubicBezTo>
                      <a:pt x="19890" y="12076"/>
                      <a:pt x="19176" y="12285"/>
                      <a:pt x="18697" y="11940"/>
                    </a:cubicBezTo>
                    <a:cubicBezTo>
                      <a:pt x="18156" y="11596"/>
                      <a:pt x="17975" y="10764"/>
                      <a:pt x="18274" y="10212"/>
                    </a:cubicBezTo>
                    <a:cubicBezTo>
                      <a:pt x="18579" y="9596"/>
                      <a:pt x="19294" y="9388"/>
                      <a:pt x="19772" y="9732"/>
                    </a:cubicBezTo>
                    <a:cubicBezTo>
                      <a:pt x="20369" y="10076"/>
                      <a:pt x="20549" y="10836"/>
                      <a:pt x="20189" y="11452"/>
                    </a:cubicBezTo>
                    <a:close/>
                    <a:moveTo>
                      <a:pt x="14929" y="17046"/>
                    </a:moveTo>
                    <a:cubicBezTo>
                      <a:pt x="13972" y="17046"/>
                      <a:pt x="13188" y="17807"/>
                      <a:pt x="13014" y="18839"/>
                    </a:cubicBezTo>
                    <a:cubicBezTo>
                      <a:pt x="9420" y="18839"/>
                      <a:pt x="9420" y="18839"/>
                      <a:pt x="9420" y="18839"/>
                    </a:cubicBezTo>
                    <a:cubicBezTo>
                      <a:pt x="9184" y="18839"/>
                      <a:pt x="9004" y="19047"/>
                      <a:pt x="9004" y="19319"/>
                    </a:cubicBezTo>
                    <a:cubicBezTo>
                      <a:pt x="9004" y="19599"/>
                      <a:pt x="9184" y="19735"/>
                      <a:pt x="9420" y="19735"/>
                    </a:cubicBezTo>
                    <a:cubicBezTo>
                      <a:pt x="13070" y="19735"/>
                      <a:pt x="13070" y="19735"/>
                      <a:pt x="13070" y="19735"/>
                    </a:cubicBezTo>
                    <a:cubicBezTo>
                      <a:pt x="13250" y="20776"/>
                      <a:pt x="14027" y="21528"/>
                      <a:pt x="14985" y="21528"/>
                    </a:cubicBezTo>
                    <a:cubicBezTo>
                      <a:pt x="16060" y="21528"/>
                      <a:pt x="16962" y="20496"/>
                      <a:pt x="16962" y="19255"/>
                    </a:cubicBezTo>
                    <a:cubicBezTo>
                      <a:pt x="16962" y="18015"/>
                      <a:pt x="16005" y="17046"/>
                      <a:pt x="14929" y="17046"/>
                    </a:cubicBezTo>
                    <a:close/>
                    <a:moveTo>
                      <a:pt x="14929" y="20568"/>
                    </a:moveTo>
                    <a:cubicBezTo>
                      <a:pt x="14326" y="20568"/>
                      <a:pt x="13791" y="20015"/>
                      <a:pt x="13791" y="19255"/>
                    </a:cubicBezTo>
                    <a:cubicBezTo>
                      <a:pt x="13791" y="18567"/>
                      <a:pt x="14270" y="17943"/>
                      <a:pt x="14929" y="17943"/>
                    </a:cubicBezTo>
                    <a:cubicBezTo>
                      <a:pt x="15581" y="17943"/>
                      <a:pt x="16060" y="18495"/>
                      <a:pt x="16060" y="19255"/>
                    </a:cubicBezTo>
                    <a:cubicBezTo>
                      <a:pt x="16060" y="19943"/>
                      <a:pt x="15581" y="20568"/>
                      <a:pt x="14929" y="20568"/>
                    </a:cubicBezTo>
                    <a:close/>
                    <a:moveTo>
                      <a:pt x="5715" y="17118"/>
                    </a:moveTo>
                    <a:cubicBezTo>
                      <a:pt x="3855" y="13525"/>
                      <a:pt x="3855" y="13525"/>
                      <a:pt x="3855" y="13525"/>
                    </a:cubicBezTo>
                    <a:cubicBezTo>
                      <a:pt x="3737" y="13317"/>
                      <a:pt x="3501" y="13253"/>
                      <a:pt x="3258" y="13389"/>
                    </a:cubicBezTo>
                    <a:cubicBezTo>
                      <a:pt x="3078" y="13525"/>
                      <a:pt x="3022" y="13805"/>
                      <a:pt x="3140" y="14077"/>
                    </a:cubicBezTo>
                    <a:cubicBezTo>
                      <a:pt x="4993" y="17671"/>
                      <a:pt x="4993" y="17671"/>
                      <a:pt x="4993" y="17671"/>
                    </a:cubicBezTo>
                    <a:cubicBezTo>
                      <a:pt x="4334" y="18359"/>
                      <a:pt x="4153" y="19527"/>
                      <a:pt x="4632" y="20424"/>
                    </a:cubicBezTo>
                    <a:cubicBezTo>
                      <a:pt x="4993" y="21120"/>
                      <a:pt x="5652" y="21528"/>
                      <a:pt x="6311" y="21528"/>
                    </a:cubicBezTo>
                    <a:cubicBezTo>
                      <a:pt x="6672" y="21528"/>
                      <a:pt x="6971" y="21464"/>
                      <a:pt x="7269" y="21256"/>
                    </a:cubicBezTo>
                    <a:cubicBezTo>
                      <a:pt x="8164" y="20632"/>
                      <a:pt x="8525" y="19255"/>
                      <a:pt x="7984" y="18151"/>
                    </a:cubicBezTo>
                    <a:cubicBezTo>
                      <a:pt x="7505" y="17182"/>
                      <a:pt x="6547" y="16838"/>
                      <a:pt x="5715" y="17118"/>
                    </a:cubicBezTo>
                    <a:close/>
                    <a:moveTo>
                      <a:pt x="6846" y="20360"/>
                    </a:moveTo>
                    <a:cubicBezTo>
                      <a:pt x="6311" y="20704"/>
                      <a:pt x="5652" y="20496"/>
                      <a:pt x="5354" y="19871"/>
                    </a:cubicBezTo>
                    <a:cubicBezTo>
                      <a:pt x="5055" y="19255"/>
                      <a:pt x="5236" y="18495"/>
                      <a:pt x="5770" y="18151"/>
                    </a:cubicBezTo>
                    <a:cubicBezTo>
                      <a:pt x="6311" y="17807"/>
                      <a:pt x="6971" y="18015"/>
                      <a:pt x="7269" y="18631"/>
                    </a:cubicBezTo>
                    <a:cubicBezTo>
                      <a:pt x="7567" y="19255"/>
                      <a:pt x="7387" y="20015"/>
                      <a:pt x="6846" y="20360"/>
                    </a:cubicBezTo>
                    <a:close/>
                    <a:moveTo>
                      <a:pt x="3675" y="11868"/>
                    </a:moveTo>
                    <a:cubicBezTo>
                      <a:pt x="3918" y="11388"/>
                      <a:pt x="4035" y="10764"/>
                      <a:pt x="3855" y="10148"/>
                    </a:cubicBezTo>
                    <a:cubicBezTo>
                      <a:pt x="3737" y="9732"/>
                      <a:pt x="3557" y="9388"/>
                      <a:pt x="3321" y="9043"/>
                    </a:cubicBezTo>
                    <a:cubicBezTo>
                      <a:pt x="5173" y="5450"/>
                      <a:pt x="5173" y="5450"/>
                      <a:pt x="5173" y="5450"/>
                    </a:cubicBezTo>
                    <a:cubicBezTo>
                      <a:pt x="5291" y="5242"/>
                      <a:pt x="5236" y="4898"/>
                      <a:pt x="4993" y="4762"/>
                    </a:cubicBezTo>
                    <a:cubicBezTo>
                      <a:pt x="4813" y="4626"/>
                      <a:pt x="4514" y="4690"/>
                      <a:pt x="4396" y="4970"/>
                    </a:cubicBezTo>
                    <a:cubicBezTo>
                      <a:pt x="2544" y="8555"/>
                      <a:pt x="2544" y="8555"/>
                      <a:pt x="2544" y="8555"/>
                    </a:cubicBezTo>
                    <a:cubicBezTo>
                      <a:pt x="2183" y="8419"/>
                      <a:pt x="1822" y="8419"/>
                      <a:pt x="1461" y="8491"/>
                    </a:cubicBezTo>
                    <a:cubicBezTo>
                      <a:pt x="982" y="8627"/>
                      <a:pt x="566" y="9043"/>
                      <a:pt x="268" y="9524"/>
                    </a:cubicBezTo>
                    <a:cubicBezTo>
                      <a:pt x="25" y="10076"/>
                      <a:pt x="-93" y="10628"/>
                      <a:pt x="87" y="11252"/>
                    </a:cubicBezTo>
                    <a:cubicBezTo>
                      <a:pt x="205" y="11804"/>
                      <a:pt x="566" y="12285"/>
                      <a:pt x="982" y="12629"/>
                    </a:cubicBezTo>
                    <a:cubicBezTo>
                      <a:pt x="1281" y="12837"/>
                      <a:pt x="1642" y="12909"/>
                      <a:pt x="1940" y="12909"/>
                    </a:cubicBezTo>
                    <a:cubicBezTo>
                      <a:pt x="2120" y="12909"/>
                      <a:pt x="2301" y="12909"/>
                      <a:pt x="2419" y="12837"/>
                    </a:cubicBezTo>
                    <a:cubicBezTo>
                      <a:pt x="2960" y="12765"/>
                      <a:pt x="3376" y="12421"/>
                      <a:pt x="3675" y="11868"/>
                    </a:cubicBezTo>
                    <a:close/>
                    <a:moveTo>
                      <a:pt x="2960" y="11388"/>
                    </a:moveTo>
                    <a:cubicBezTo>
                      <a:pt x="2842" y="11660"/>
                      <a:pt x="2544" y="11868"/>
                      <a:pt x="2301" y="12004"/>
                    </a:cubicBezTo>
                    <a:cubicBezTo>
                      <a:pt x="2002" y="12076"/>
                      <a:pt x="1704" y="12076"/>
                      <a:pt x="1461" y="11868"/>
                    </a:cubicBezTo>
                    <a:cubicBezTo>
                      <a:pt x="865" y="11452"/>
                      <a:pt x="684" y="10700"/>
                      <a:pt x="1045" y="10076"/>
                    </a:cubicBezTo>
                    <a:cubicBezTo>
                      <a:pt x="1163" y="9796"/>
                      <a:pt x="1461" y="9596"/>
                      <a:pt x="1704" y="9452"/>
                    </a:cubicBezTo>
                    <a:cubicBezTo>
                      <a:pt x="1822" y="9452"/>
                      <a:pt x="1885" y="9388"/>
                      <a:pt x="2002" y="9388"/>
                    </a:cubicBezTo>
                    <a:cubicBezTo>
                      <a:pt x="2183" y="9388"/>
                      <a:pt x="2363" y="9452"/>
                      <a:pt x="2544" y="9596"/>
                    </a:cubicBezTo>
                    <a:cubicBezTo>
                      <a:pt x="2780" y="9732"/>
                      <a:pt x="2960" y="10076"/>
                      <a:pt x="3078" y="10348"/>
                    </a:cubicBezTo>
                    <a:cubicBezTo>
                      <a:pt x="3140" y="10764"/>
                      <a:pt x="3078" y="11108"/>
                      <a:pt x="2960" y="11388"/>
                    </a:cubicBezTo>
                    <a:close/>
                    <a:moveTo>
                      <a:pt x="10676" y="5034"/>
                    </a:moveTo>
                    <a:cubicBezTo>
                      <a:pt x="10620" y="5034"/>
                      <a:pt x="10620" y="5034"/>
                      <a:pt x="10676" y="5034"/>
                    </a:cubicBezTo>
                    <a:cubicBezTo>
                      <a:pt x="7928" y="5034"/>
                      <a:pt x="5715" y="7595"/>
                      <a:pt x="5715" y="10764"/>
                    </a:cubicBezTo>
                    <a:cubicBezTo>
                      <a:pt x="5715" y="13941"/>
                      <a:pt x="7928" y="16494"/>
                      <a:pt x="10676" y="16494"/>
                    </a:cubicBezTo>
                    <a:cubicBezTo>
                      <a:pt x="13430" y="16494"/>
                      <a:pt x="15644" y="13941"/>
                      <a:pt x="15644" y="10764"/>
                    </a:cubicBezTo>
                    <a:cubicBezTo>
                      <a:pt x="15644" y="7659"/>
                      <a:pt x="13430" y="5106"/>
                      <a:pt x="10676" y="5034"/>
                    </a:cubicBezTo>
                    <a:close/>
                    <a:moveTo>
                      <a:pt x="14027" y="13525"/>
                    </a:moveTo>
                    <a:cubicBezTo>
                      <a:pt x="13729" y="13317"/>
                      <a:pt x="13312" y="13109"/>
                      <a:pt x="12952" y="12973"/>
                    </a:cubicBezTo>
                    <a:cubicBezTo>
                      <a:pt x="13070" y="12357"/>
                      <a:pt x="13132" y="11732"/>
                      <a:pt x="13132" y="11252"/>
                    </a:cubicBezTo>
                    <a:cubicBezTo>
                      <a:pt x="14749" y="11252"/>
                      <a:pt x="14749" y="11252"/>
                      <a:pt x="14749" y="11252"/>
                    </a:cubicBezTo>
                    <a:cubicBezTo>
                      <a:pt x="14686" y="12076"/>
                      <a:pt x="14450" y="12837"/>
                      <a:pt x="14027" y="13525"/>
                    </a:cubicBezTo>
                    <a:close/>
                    <a:moveTo>
                      <a:pt x="6547" y="11252"/>
                    </a:moveTo>
                    <a:cubicBezTo>
                      <a:pt x="8164" y="11252"/>
                      <a:pt x="8164" y="11252"/>
                      <a:pt x="8164" y="11252"/>
                    </a:cubicBezTo>
                    <a:cubicBezTo>
                      <a:pt x="8164" y="11732"/>
                      <a:pt x="8226" y="12285"/>
                      <a:pt x="8344" y="12973"/>
                    </a:cubicBezTo>
                    <a:cubicBezTo>
                      <a:pt x="7928" y="13109"/>
                      <a:pt x="7567" y="13253"/>
                      <a:pt x="7269" y="13525"/>
                    </a:cubicBezTo>
                    <a:cubicBezTo>
                      <a:pt x="6908" y="12837"/>
                      <a:pt x="6610" y="12076"/>
                      <a:pt x="6547" y="11252"/>
                    </a:cubicBezTo>
                    <a:close/>
                    <a:moveTo>
                      <a:pt x="7269" y="8075"/>
                    </a:moveTo>
                    <a:cubicBezTo>
                      <a:pt x="7567" y="8283"/>
                      <a:pt x="7984" y="8491"/>
                      <a:pt x="8407" y="8627"/>
                    </a:cubicBezTo>
                    <a:cubicBezTo>
                      <a:pt x="8282" y="9251"/>
                      <a:pt x="8226" y="9868"/>
                      <a:pt x="8226" y="10284"/>
                    </a:cubicBezTo>
                    <a:cubicBezTo>
                      <a:pt x="6610" y="10284"/>
                      <a:pt x="6610" y="10284"/>
                      <a:pt x="6610" y="10284"/>
                    </a:cubicBezTo>
                    <a:cubicBezTo>
                      <a:pt x="6610" y="9524"/>
                      <a:pt x="6846" y="8763"/>
                      <a:pt x="7269" y="8075"/>
                    </a:cubicBezTo>
                    <a:close/>
                    <a:moveTo>
                      <a:pt x="10259" y="8003"/>
                    </a:moveTo>
                    <a:cubicBezTo>
                      <a:pt x="10017" y="8003"/>
                      <a:pt x="9718" y="7939"/>
                      <a:pt x="9420" y="7939"/>
                    </a:cubicBezTo>
                    <a:cubicBezTo>
                      <a:pt x="9600" y="7387"/>
                      <a:pt x="9843" y="6835"/>
                      <a:pt x="10259" y="6418"/>
                    </a:cubicBezTo>
                    <a:lnTo>
                      <a:pt x="10259" y="8003"/>
                    </a:lnTo>
                    <a:close/>
                    <a:moveTo>
                      <a:pt x="10259" y="8971"/>
                    </a:moveTo>
                    <a:cubicBezTo>
                      <a:pt x="10259" y="10348"/>
                      <a:pt x="10259" y="10348"/>
                      <a:pt x="10259" y="10348"/>
                    </a:cubicBezTo>
                    <a:cubicBezTo>
                      <a:pt x="9059" y="10348"/>
                      <a:pt x="9059" y="10348"/>
                      <a:pt x="9059" y="10348"/>
                    </a:cubicBezTo>
                    <a:cubicBezTo>
                      <a:pt x="9059" y="9940"/>
                      <a:pt x="9122" y="9452"/>
                      <a:pt x="9239" y="8899"/>
                    </a:cubicBezTo>
                    <a:cubicBezTo>
                      <a:pt x="9538" y="8899"/>
                      <a:pt x="9899" y="8899"/>
                      <a:pt x="10259" y="8971"/>
                    </a:cubicBezTo>
                    <a:close/>
                    <a:moveTo>
                      <a:pt x="9059" y="11252"/>
                    </a:moveTo>
                    <a:cubicBezTo>
                      <a:pt x="10259" y="11252"/>
                      <a:pt x="10259" y="11252"/>
                      <a:pt x="10259" y="11252"/>
                    </a:cubicBezTo>
                    <a:cubicBezTo>
                      <a:pt x="10259" y="12629"/>
                      <a:pt x="10259" y="12629"/>
                      <a:pt x="10259" y="12629"/>
                    </a:cubicBezTo>
                    <a:cubicBezTo>
                      <a:pt x="9961" y="12629"/>
                      <a:pt x="9600" y="12701"/>
                      <a:pt x="9239" y="12765"/>
                    </a:cubicBezTo>
                    <a:cubicBezTo>
                      <a:pt x="9122" y="12213"/>
                      <a:pt x="9059" y="11660"/>
                      <a:pt x="9059" y="11252"/>
                    </a:cubicBezTo>
                    <a:close/>
                    <a:moveTo>
                      <a:pt x="10259" y="13661"/>
                    </a:moveTo>
                    <a:cubicBezTo>
                      <a:pt x="10259" y="15182"/>
                      <a:pt x="10259" y="15182"/>
                      <a:pt x="10259" y="15182"/>
                    </a:cubicBezTo>
                    <a:cubicBezTo>
                      <a:pt x="9899" y="14838"/>
                      <a:pt x="9663" y="14285"/>
                      <a:pt x="9482" y="13733"/>
                    </a:cubicBezTo>
                    <a:cubicBezTo>
                      <a:pt x="9718" y="13661"/>
                      <a:pt x="9961" y="13661"/>
                      <a:pt x="10259" y="13661"/>
                    </a:cubicBezTo>
                    <a:close/>
                    <a:moveTo>
                      <a:pt x="11099" y="13661"/>
                    </a:moveTo>
                    <a:cubicBezTo>
                      <a:pt x="11335" y="13661"/>
                      <a:pt x="11633" y="13733"/>
                      <a:pt x="11876" y="13733"/>
                    </a:cubicBezTo>
                    <a:cubicBezTo>
                      <a:pt x="11696" y="14285"/>
                      <a:pt x="11453" y="14838"/>
                      <a:pt x="11099" y="15182"/>
                    </a:cubicBezTo>
                    <a:lnTo>
                      <a:pt x="11099" y="13661"/>
                    </a:lnTo>
                    <a:close/>
                    <a:moveTo>
                      <a:pt x="11099" y="12701"/>
                    </a:moveTo>
                    <a:cubicBezTo>
                      <a:pt x="11099" y="11252"/>
                      <a:pt x="11099" y="11252"/>
                      <a:pt x="11099" y="11252"/>
                    </a:cubicBezTo>
                    <a:cubicBezTo>
                      <a:pt x="12292" y="11252"/>
                      <a:pt x="12292" y="11252"/>
                      <a:pt x="12292" y="11252"/>
                    </a:cubicBezTo>
                    <a:cubicBezTo>
                      <a:pt x="12292" y="11660"/>
                      <a:pt x="12230" y="12213"/>
                      <a:pt x="12112" y="12765"/>
                    </a:cubicBezTo>
                    <a:cubicBezTo>
                      <a:pt x="11696" y="12765"/>
                      <a:pt x="11335" y="12701"/>
                      <a:pt x="11099" y="12701"/>
                    </a:cubicBezTo>
                    <a:close/>
                    <a:moveTo>
                      <a:pt x="12292" y="10284"/>
                    </a:moveTo>
                    <a:cubicBezTo>
                      <a:pt x="11099" y="10284"/>
                      <a:pt x="11099" y="10284"/>
                      <a:pt x="11099" y="10284"/>
                    </a:cubicBezTo>
                    <a:cubicBezTo>
                      <a:pt x="11099" y="8899"/>
                      <a:pt x="11099" y="8899"/>
                      <a:pt x="11099" y="8899"/>
                    </a:cubicBezTo>
                    <a:cubicBezTo>
                      <a:pt x="11397" y="8899"/>
                      <a:pt x="11758" y="8835"/>
                      <a:pt x="12112" y="8763"/>
                    </a:cubicBezTo>
                    <a:cubicBezTo>
                      <a:pt x="12230" y="9388"/>
                      <a:pt x="12230" y="9940"/>
                      <a:pt x="12292" y="10284"/>
                    </a:cubicBezTo>
                    <a:close/>
                    <a:moveTo>
                      <a:pt x="11099" y="7939"/>
                    </a:moveTo>
                    <a:cubicBezTo>
                      <a:pt x="11099" y="6346"/>
                      <a:pt x="11099" y="6346"/>
                      <a:pt x="11099" y="6346"/>
                    </a:cubicBezTo>
                    <a:cubicBezTo>
                      <a:pt x="11453" y="6691"/>
                      <a:pt x="11758" y="7243"/>
                      <a:pt x="11932" y="7795"/>
                    </a:cubicBezTo>
                    <a:cubicBezTo>
                      <a:pt x="11633" y="7939"/>
                      <a:pt x="11335" y="7939"/>
                      <a:pt x="11099" y="7939"/>
                    </a:cubicBezTo>
                    <a:close/>
                    <a:moveTo>
                      <a:pt x="12175" y="6346"/>
                    </a:moveTo>
                    <a:cubicBezTo>
                      <a:pt x="12653" y="6554"/>
                      <a:pt x="13132" y="6899"/>
                      <a:pt x="13548" y="7315"/>
                    </a:cubicBezTo>
                    <a:cubicBezTo>
                      <a:pt x="13368" y="7451"/>
                      <a:pt x="13070" y="7595"/>
                      <a:pt x="12771" y="7659"/>
                    </a:cubicBezTo>
                    <a:cubicBezTo>
                      <a:pt x="12591" y="7243"/>
                      <a:pt x="12410" y="6763"/>
                      <a:pt x="12175" y="6346"/>
                    </a:cubicBezTo>
                    <a:close/>
                    <a:moveTo>
                      <a:pt x="8580" y="7731"/>
                    </a:moveTo>
                    <a:cubicBezTo>
                      <a:pt x="8282" y="7659"/>
                      <a:pt x="7984" y="7523"/>
                      <a:pt x="7803" y="7387"/>
                    </a:cubicBezTo>
                    <a:cubicBezTo>
                      <a:pt x="8164" y="6971"/>
                      <a:pt x="8643" y="6626"/>
                      <a:pt x="9184" y="6418"/>
                    </a:cubicBezTo>
                    <a:cubicBezTo>
                      <a:pt x="8941" y="6763"/>
                      <a:pt x="8705" y="7243"/>
                      <a:pt x="8580" y="7731"/>
                    </a:cubicBezTo>
                    <a:close/>
                    <a:moveTo>
                      <a:pt x="8580" y="13941"/>
                    </a:moveTo>
                    <a:cubicBezTo>
                      <a:pt x="8705" y="14421"/>
                      <a:pt x="8886" y="14838"/>
                      <a:pt x="9122" y="15254"/>
                    </a:cubicBezTo>
                    <a:cubicBezTo>
                      <a:pt x="8643" y="15046"/>
                      <a:pt x="8164" y="14701"/>
                      <a:pt x="7803" y="14285"/>
                    </a:cubicBezTo>
                    <a:cubicBezTo>
                      <a:pt x="8046" y="14149"/>
                      <a:pt x="8282" y="14013"/>
                      <a:pt x="8580" y="13941"/>
                    </a:cubicBezTo>
                    <a:close/>
                    <a:moveTo>
                      <a:pt x="12709" y="13941"/>
                    </a:moveTo>
                    <a:cubicBezTo>
                      <a:pt x="13014" y="14013"/>
                      <a:pt x="13312" y="14149"/>
                      <a:pt x="13493" y="14285"/>
                    </a:cubicBezTo>
                    <a:cubicBezTo>
                      <a:pt x="13132" y="14701"/>
                      <a:pt x="12653" y="15046"/>
                      <a:pt x="12175" y="15254"/>
                    </a:cubicBezTo>
                    <a:cubicBezTo>
                      <a:pt x="12410" y="14838"/>
                      <a:pt x="12591" y="14357"/>
                      <a:pt x="12709" y="13941"/>
                    </a:cubicBezTo>
                    <a:close/>
                    <a:moveTo>
                      <a:pt x="13132" y="10284"/>
                    </a:moveTo>
                    <a:cubicBezTo>
                      <a:pt x="13132" y="9868"/>
                      <a:pt x="13070" y="9251"/>
                      <a:pt x="12952" y="8627"/>
                    </a:cubicBezTo>
                    <a:cubicBezTo>
                      <a:pt x="13368" y="8491"/>
                      <a:pt x="13791" y="8347"/>
                      <a:pt x="14090" y="8075"/>
                    </a:cubicBezTo>
                    <a:cubicBezTo>
                      <a:pt x="14450" y="8699"/>
                      <a:pt x="14749" y="9452"/>
                      <a:pt x="14804" y="10284"/>
                    </a:cubicBezTo>
                    <a:lnTo>
                      <a:pt x="13132" y="10284"/>
                    </a:lnTo>
                    <a:close/>
                    <a:moveTo>
                      <a:pt x="13132" y="10284"/>
                    </a:moveTo>
                    <a:cubicBezTo>
                      <a:pt x="13132" y="10284"/>
                      <a:pt x="13132" y="10284"/>
                      <a:pt x="13132" y="10284"/>
                    </a:cubicBezTo>
                  </a:path>
                </a:pathLst>
              </a:custGeom>
              <a:solidFill>
                <a:srgbClr val="800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544" name="文本框 52"/>
            <p:cNvSpPr txBox="1"/>
            <p:nvPr/>
          </p:nvSpPr>
          <p:spPr>
            <a:xfrm>
              <a:off x="45720" y="1807476"/>
              <a:ext cx="55125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10m</a:t>
              </a:r>
            </a:p>
          </p:txBody>
        </p:sp>
        <p:sp>
          <p:nvSpPr>
            <p:cNvPr id="545" name="文本框 53"/>
            <p:cNvSpPr txBox="1"/>
            <p:nvPr/>
          </p:nvSpPr>
          <p:spPr>
            <a:xfrm>
              <a:off x="1552568" y="1832206"/>
              <a:ext cx="662861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100m</a:t>
              </a:r>
            </a:p>
          </p:txBody>
        </p:sp>
        <p:sp>
          <p:nvSpPr>
            <p:cNvPr id="546" name="文本框 54"/>
            <p:cNvSpPr txBox="1"/>
            <p:nvPr/>
          </p:nvSpPr>
          <p:spPr>
            <a:xfrm>
              <a:off x="3515401" y="1832206"/>
              <a:ext cx="551252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1km</a:t>
              </a:r>
            </a:p>
          </p:txBody>
        </p:sp>
        <p:sp>
          <p:nvSpPr>
            <p:cNvPr id="547" name="文本框 55"/>
            <p:cNvSpPr txBox="1"/>
            <p:nvPr/>
          </p:nvSpPr>
          <p:spPr>
            <a:xfrm>
              <a:off x="4716406" y="1832206"/>
              <a:ext cx="662861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10km</a:t>
              </a:r>
            </a:p>
          </p:txBody>
        </p:sp>
        <p:sp>
          <p:nvSpPr>
            <p:cNvPr id="548" name="文本框 56"/>
            <p:cNvSpPr txBox="1"/>
            <p:nvPr/>
          </p:nvSpPr>
          <p:spPr>
            <a:xfrm>
              <a:off x="6239165" y="1832206"/>
              <a:ext cx="774468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100km</a:t>
              </a:r>
            </a:p>
          </p:txBody>
        </p:sp>
        <p:sp>
          <p:nvSpPr>
            <p:cNvPr id="549" name="文本框 57"/>
            <p:cNvSpPr txBox="1"/>
            <p:nvPr/>
          </p:nvSpPr>
          <p:spPr>
            <a:xfrm>
              <a:off x="9094913" y="1832206"/>
              <a:ext cx="1113504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10000km+</a:t>
              </a:r>
            </a:p>
          </p:txBody>
        </p:sp>
        <p:sp>
          <p:nvSpPr>
            <p:cNvPr id="550" name="五边形 68"/>
            <p:cNvSpPr/>
            <p:nvPr/>
          </p:nvSpPr>
          <p:spPr>
            <a:xfrm>
              <a:off x="0" y="1246078"/>
              <a:ext cx="11396129" cy="345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272" y="0"/>
                  </a:lnTo>
                  <a:lnTo>
                    <a:pt x="21600" y="10800"/>
                  </a:lnTo>
                  <a:lnTo>
                    <a:pt x="2127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0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endParaRPr/>
            </a:p>
          </p:txBody>
        </p:sp>
        <p:sp>
          <p:nvSpPr>
            <p:cNvPr id="551" name="文本框 59"/>
            <p:cNvSpPr txBox="1"/>
            <p:nvPr/>
          </p:nvSpPr>
          <p:spPr>
            <a:xfrm>
              <a:off x="7815694" y="1832206"/>
              <a:ext cx="886076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" b="1">
                  <a:solidFill>
                    <a:srgbClr val="595959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1000km</a:t>
              </a:r>
            </a:p>
          </p:txBody>
        </p:sp>
        <p:pic>
          <p:nvPicPr>
            <p:cNvPr id="552" name="图片 60" descr="图片 6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95" y="1314156"/>
              <a:ext cx="10877129" cy="200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4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4099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图片 38" descr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533" y="2599637"/>
            <a:ext cx="6894336" cy="32776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3" name="组合 102"/>
          <p:cNvGrpSpPr/>
          <p:nvPr/>
        </p:nvGrpSpPr>
        <p:grpSpPr>
          <a:xfrm>
            <a:off x="477597" y="1319994"/>
            <a:ext cx="2638075" cy="1965061"/>
            <a:chOff x="0" y="0"/>
            <a:chExt cx="2638073" cy="1965060"/>
          </a:xfrm>
        </p:grpSpPr>
        <p:sp>
          <p:nvSpPr>
            <p:cNvPr id="557" name="矩形 107"/>
            <p:cNvSpPr txBox="1"/>
            <p:nvPr/>
          </p:nvSpPr>
          <p:spPr>
            <a:xfrm>
              <a:off x="0" y="0"/>
              <a:ext cx="951717" cy="646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sz="4000" b="1">
                  <a:solidFill>
                    <a:srgbClr val="80008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128</a:t>
              </a:r>
            </a:p>
          </p:txBody>
        </p:sp>
        <p:sp>
          <p:nvSpPr>
            <p:cNvPr id="558" name="矩形 108"/>
            <p:cNvSpPr txBox="1"/>
            <p:nvPr/>
          </p:nvSpPr>
          <p:spPr>
            <a:xfrm>
              <a:off x="1433229" y="201993"/>
              <a:ext cx="5613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b="1">
                  <a:solidFill>
                    <a:srgbClr val="800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国家</a:t>
              </a:r>
            </a:p>
          </p:txBody>
        </p:sp>
        <p:sp>
          <p:nvSpPr>
            <p:cNvPr id="559" name="矩形 109"/>
            <p:cNvSpPr txBox="1"/>
            <p:nvPr/>
          </p:nvSpPr>
          <p:spPr>
            <a:xfrm>
              <a:off x="0" y="659369"/>
              <a:ext cx="1248381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4000" b="1">
                  <a:solidFill>
                    <a:srgbClr val="80008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200</a:t>
              </a:r>
              <a:r>
                <a:rPr b="0"/>
                <a:t>+</a:t>
              </a:r>
            </a:p>
          </p:txBody>
        </p:sp>
        <p:sp>
          <p:nvSpPr>
            <p:cNvPr id="560" name="矩形 110"/>
            <p:cNvSpPr txBox="1"/>
            <p:nvPr/>
          </p:nvSpPr>
          <p:spPr>
            <a:xfrm>
              <a:off x="1390933" y="828646"/>
              <a:ext cx="12471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b="1">
                  <a:solidFill>
                    <a:srgbClr val="800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运营商伙伴</a:t>
              </a:r>
            </a:p>
          </p:txBody>
        </p:sp>
        <p:sp>
          <p:nvSpPr>
            <p:cNvPr id="561" name="矩形 111"/>
            <p:cNvSpPr txBox="1"/>
            <p:nvPr/>
          </p:nvSpPr>
          <p:spPr>
            <a:xfrm>
              <a:off x="0" y="1318739"/>
              <a:ext cx="1826074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defTabSz="1219169">
                <a:defRPr sz="4000" b="1">
                  <a:solidFill>
                    <a:srgbClr val="80008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500</a:t>
              </a:r>
              <a:r>
                <a:rPr b="0"/>
                <a:t>+</a:t>
              </a:r>
            </a:p>
          </p:txBody>
        </p:sp>
        <p:sp>
          <p:nvSpPr>
            <p:cNvPr id="562" name="矩形 112"/>
            <p:cNvSpPr txBox="1"/>
            <p:nvPr/>
          </p:nvSpPr>
          <p:spPr>
            <a:xfrm>
              <a:off x="1390933" y="1490937"/>
              <a:ext cx="10185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b="1">
                  <a:solidFill>
                    <a:srgbClr val="800080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全球客户</a:t>
              </a:r>
            </a:p>
          </p:txBody>
        </p:sp>
      </p:grpSp>
      <p:grpSp>
        <p:nvGrpSpPr>
          <p:cNvPr id="569" name="组合 113"/>
          <p:cNvGrpSpPr/>
          <p:nvPr/>
        </p:nvGrpSpPr>
        <p:grpSpPr>
          <a:xfrm>
            <a:off x="5951983" y="979372"/>
            <a:ext cx="2906498" cy="1690479"/>
            <a:chOff x="0" y="0"/>
            <a:chExt cx="2906496" cy="1690478"/>
          </a:xfrm>
        </p:grpSpPr>
        <p:grpSp>
          <p:nvGrpSpPr>
            <p:cNvPr id="567" name="组合 114"/>
            <p:cNvGrpSpPr/>
            <p:nvPr/>
          </p:nvGrpSpPr>
          <p:grpSpPr>
            <a:xfrm>
              <a:off x="123120" y="0"/>
              <a:ext cx="2783377" cy="1690479"/>
              <a:chOff x="0" y="0"/>
              <a:chExt cx="2783376" cy="1690478"/>
            </a:xfrm>
          </p:grpSpPr>
          <p:sp>
            <p:nvSpPr>
              <p:cNvPr id="564" name="Rectangle 123"/>
              <p:cNvSpPr txBox="1"/>
              <p:nvPr/>
            </p:nvSpPr>
            <p:spPr>
              <a:xfrm>
                <a:off x="69338" y="0"/>
                <a:ext cx="1718649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219140">
                  <a:defRPr b="1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Europe</a:t>
                </a:r>
              </a:p>
            </p:txBody>
          </p:sp>
          <p:sp>
            <p:nvSpPr>
              <p:cNvPr id="565" name="矩形 117"/>
              <p:cNvSpPr txBox="1"/>
              <p:nvPr/>
            </p:nvSpPr>
            <p:spPr>
              <a:xfrm>
                <a:off x="0" y="278709"/>
                <a:ext cx="2783377" cy="14117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defTabSz="1219140">
                  <a:defRPr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Nokia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SFR/Altice NOKIA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IMO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Polaroid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Logicom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Blaupunkt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Hutchison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Jinga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Onda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BQ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Orange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MTS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TIM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Maxcon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Inoi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Prestigio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Myphone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T-Mobile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Telefónica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Vodafone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Archos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Fly…</a:t>
                </a:r>
              </a:p>
            </p:txBody>
          </p:sp>
          <p:sp>
            <p:nvSpPr>
              <p:cNvPr id="566" name="直接连接符 118"/>
              <p:cNvSpPr/>
              <p:nvPr/>
            </p:nvSpPr>
            <p:spPr>
              <a:xfrm flipH="1" flipV="1">
                <a:off x="69339" y="272701"/>
                <a:ext cx="1879343" cy="1"/>
              </a:xfrm>
              <a:prstGeom prst="line">
                <a:avLst/>
              </a:prstGeom>
              <a:noFill/>
              <a:ln w="6350" cap="flat">
                <a:solidFill>
                  <a:srgbClr val="BB7DBE">
                    <a:alpha val="55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568" name="矩形 115"/>
            <p:cNvSpPr/>
            <p:nvPr/>
          </p:nvSpPr>
          <p:spPr>
            <a:xfrm>
              <a:off x="0" y="31196"/>
              <a:ext cx="45719" cy="1332001"/>
            </a:xfrm>
            <a:prstGeom prst="rect">
              <a:avLst/>
            </a:prstGeom>
            <a:solidFill>
              <a:srgbClr val="D39C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75" name="组合 120"/>
          <p:cNvGrpSpPr/>
          <p:nvPr/>
        </p:nvGrpSpPr>
        <p:grpSpPr>
          <a:xfrm>
            <a:off x="9617806" y="2658531"/>
            <a:ext cx="2480631" cy="2530937"/>
            <a:chOff x="0" y="0"/>
            <a:chExt cx="2480629" cy="2530935"/>
          </a:xfrm>
        </p:grpSpPr>
        <p:grpSp>
          <p:nvGrpSpPr>
            <p:cNvPr id="573" name="组合 121"/>
            <p:cNvGrpSpPr/>
            <p:nvPr/>
          </p:nvGrpSpPr>
          <p:grpSpPr>
            <a:xfrm>
              <a:off x="126089" y="0"/>
              <a:ext cx="2354541" cy="2530936"/>
              <a:chOff x="0" y="0"/>
              <a:chExt cx="2354540" cy="2530935"/>
            </a:xfrm>
          </p:grpSpPr>
          <p:sp>
            <p:nvSpPr>
              <p:cNvPr id="570" name="Rectangle 123"/>
              <p:cNvSpPr txBox="1"/>
              <p:nvPr/>
            </p:nvSpPr>
            <p:spPr>
              <a:xfrm>
                <a:off x="46244" y="0"/>
                <a:ext cx="1373676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 defTabSz="1219140">
                  <a:defRPr b="1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Asia</a:t>
                </a:r>
              </a:p>
            </p:txBody>
          </p:sp>
          <p:sp>
            <p:nvSpPr>
              <p:cNvPr id="571" name="矩形 124"/>
              <p:cNvSpPr txBox="1"/>
              <p:nvPr/>
            </p:nvSpPr>
            <p:spPr>
              <a:xfrm>
                <a:off x="0" y="278709"/>
                <a:ext cx="2354541" cy="22522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defTabSz="1219140">
                  <a:defRPr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ZTE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Hisense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Xiaomi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TCL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Lenovo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Xiaotiancai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Evercoss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SPC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Symphony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Masstel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AIS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DTAC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Lava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Myphone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Jio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Panasonic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Viettel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Qmobile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Intex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CMCC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Smartfren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Micromax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Transsion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True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Mito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Advan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Reliance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Advan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Cherry…</a:t>
                </a:r>
              </a:p>
            </p:txBody>
          </p:sp>
          <p:sp>
            <p:nvSpPr>
              <p:cNvPr id="572" name="直接连接符 125"/>
              <p:cNvSpPr/>
              <p:nvPr/>
            </p:nvSpPr>
            <p:spPr>
              <a:xfrm flipH="1" flipV="1">
                <a:off x="46245" y="272701"/>
                <a:ext cx="1502115" cy="1"/>
              </a:xfrm>
              <a:prstGeom prst="line">
                <a:avLst/>
              </a:prstGeom>
              <a:noFill/>
              <a:ln w="6350" cap="flat">
                <a:solidFill>
                  <a:srgbClr val="BB7DBE">
                    <a:alpha val="55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574" name="矩形 122"/>
            <p:cNvSpPr/>
            <p:nvPr/>
          </p:nvSpPr>
          <p:spPr>
            <a:xfrm>
              <a:off x="0" y="29549"/>
              <a:ext cx="36543" cy="1872002"/>
            </a:xfrm>
            <a:prstGeom prst="rect">
              <a:avLst/>
            </a:prstGeom>
            <a:solidFill>
              <a:srgbClr val="D39C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581" name="组合 126"/>
          <p:cNvGrpSpPr/>
          <p:nvPr/>
        </p:nvGrpSpPr>
        <p:grpSpPr>
          <a:xfrm>
            <a:off x="6440734" y="5440040"/>
            <a:ext cx="3702283" cy="589718"/>
            <a:chOff x="0" y="0"/>
            <a:chExt cx="3702283" cy="589716"/>
          </a:xfrm>
        </p:grpSpPr>
        <p:grpSp>
          <p:nvGrpSpPr>
            <p:cNvPr id="579" name="组合 127"/>
            <p:cNvGrpSpPr/>
            <p:nvPr/>
          </p:nvGrpSpPr>
          <p:grpSpPr>
            <a:xfrm>
              <a:off x="139823" y="0"/>
              <a:ext cx="3562461" cy="589717"/>
              <a:chOff x="0" y="0"/>
              <a:chExt cx="3562459" cy="589716"/>
            </a:xfrm>
          </p:grpSpPr>
          <p:sp>
            <p:nvSpPr>
              <p:cNvPr id="576" name="Rectangle 157"/>
              <p:cNvSpPr txBox="1"/>
              <p:nvPr/>
            </p:nvSpPr>
            <p:spPr>
              <a:xfrm>
                <a:off x="64172" y="0"/>
                <a:ext cx="660661" cy="2592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 defTabSz="1219140">
                  <a:defRPr b="1">
                    <a:solidFill>
                      <a:srgbClr val="80008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t>Africa</a:t>
                </a:r>
              </a:p>
            </p:txBody>
          </p:sp>
          <p:sp>
            <p:nvSpPr>
              <p:cNvPr id="577" name="矩形 130"/>
              <p:cNvSpPr txBox="1"/>
              <p:nvPr/>
            </p:nvSpPr>
            <p:spPr>
              <a:xfrm>
                <a:off x="0" y="282376"/>
                <a:ext cx="3562460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200">
                    <a:solidFill>
                      <a:srgbClr val="595959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t>Transsion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Condor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Vodacom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 MTN</a:t>
                </a:r>
                <a:r>
                  <a:rPr>
                    <a:latin typeface="微软雅黑"/>
                    <a:ea typeface="微软雅黑"/>
                    <a:cs typeface="微软雅黑"/>
                    <a:sym typeface="微软雅黑"/>
                  </a:rPr>
                  <a:t>、</a:t>
                </a:r>
                <a:r>
                  <a:t>Mobicel…</a:t>
                </a:r>
              </a:p>
            </p:txBody>
          </p:sp>
          <p:sp>
            <p:nvSpPr>
              <p:cNvPr id="578" name="直接连接符 131"/>
              <p:cNvSpPr/>
              <p:nvPr/>
            </p:nvSpPr>
            <p:spPr>
              <a:xfrm flipH="1" flipV="1">
                <a:off x="64172" y="276998"/>
                <a:ext cx="1879343" cy="1"/>
              </a:xfrm>
              <a:prstGeom prst="line">
                <a:avLst/>
              </a:prstGeom>
              <a:noFill/>
              <a:ln w="6350" cap="flat">
                <a:solidFill>
                  <a:srgbClr val="BB7DBE">
                    <a:alpha val="55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580" name="矩形 128"/>
            <p:cNvSpPr/>
            <p:nvPr/>
          </p:nvSpPr>
          <p:spPr>
            <a:xfrm>
              <a:off x="0" y="48737"/>
              <a:ext cx="45719" cy="481859"/>
            </a:xfrm>
            <a:prstGeom prst="rect">
              <a:avLst/>
            </a:prstGeom>
            <a:solidFill>
              <a:srgbClr val="D39C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矩形 132"/>
          <p:cNvSpPr txBox="1"/>
          <p:nvPr/>
        </p:nvSpPr>
        <p:spPr>
          <a:xfrm>
            <a:off x="542508" y="320119"/>
            <a:ext cx="22377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2800" b="1">
                <a:solidFill>
                  <a:srgbClr val="800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全球规模出货</a:t>
            </a:r>
          </a:p>
        </p:txBody>
      </p:sp>
      <p:sp>
        <p:nvSpPr>
          <p:cNvPr id="583" name="矩形 133"/>
          <p:cNvSpPr txBox="1"/>
          <p:nvPr/>
        </p:nvSpPr>
        <p:spPr>
          <a:xfrm>
            <a:off x="9830653" y="6597352"/>
            <a:ext cx="1882141" cy="20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700" i="1">
                <a:solidFill>
                  <a:srgbClr val="8080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注：以上仅显示部分合作伙伴，排名不分先后</a:t>
            </a:r>
          </a:p>
        </p:txBody>
      </p:sp>
      <p:grpSp>
        <p:nvGrpSpPr>
          <p:cNvPr id="591" name="组合 134"/>
          <p:cNvGrpSpPr/>
          <p:nvPr/>
        </p:nvGrpSpPr>
        <p:grpSpPr>
          <a:xfrm>
            <a:off x="1941694" y="4631416"/>
            <a:ext cx="2427870" cy="2434547"/>
            <a:chOff x="0" y="0"/>
            <a:chExt cx="2427869" cy="2434546"/>
          </a:xfrm>
        </p:grpSpPr>
        <p:grpSp>
          <p:nvGrpSpPr>
            <p:cNvPr id="589" name="组合 135"/>
            <p:cNvGrpSpPr/>
            <p:nvPr/>
          </p:nvGrpSpPr>
          <p:grpSpPr>
            <a:xfrm>
              <a:off x="0" y="0"/>
              <a:ext cx="2427870" cy="1469661"/>
              <a:chOff x="0" y="0"/>
              <a:chExt cx="2427869" cy="1469661"/>
            </a:xfrm>
          </p:grpSpPr>
          <p:grpSp>
            <p:nvGrpSpPr>
              <p:cNvPr id="587" name="组合 137"/>
              <p:cNvGrpSpPr/>
              <p:nvPr/>
            </p:nvGrpSpPr>
            <p:grpSpPr>
              <a:xfrm>
                <a:off x="146274" y="0"/>
                <a:ext cx="2281596" cy="278711"/>
                <a:chOff x="0" y="0"/>
                <a:chExt cx="2281595" cy="278710"/>
              </a:xfrm>
            </p:grpSpPr>
            <p:sp>
              <p:nvSpPr>
                <p:cNvPr id="584" name="Rectangle 123"/>
                <p:cNvSpPr/>
                <p:nvPr/>
              </p:nvSpPr>
              <p:spPr>
                <a:xfrm>
                  <a:off x="69338" y="0"/>
                  <a:ext cx="1718649" cy="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t">
                  <a:spAutoFit/>
                </a:bodyPr>
                <a:lstStyle>
                  <a:lvl1pPr defTabSz="1219140">
                    <a:defRPr b="1">
                      <a:solidFill>
                        <a:srgbClr val="80008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t>Latin America</a:t>
                  </a:r>
                </a:p>
              </p:txBody>
            </p:sp>
            <p:sp>
              <p:nvSpPr>
                <p:cNvPr id="585" name="矩形 140"/>
                <p:cNvSpPr/>
                <p:nvPr/>
              </p:nvSpPr>
              <p:spPr>
                <a:xfrm>
                  <a:off x="0" y="278710"/>
                  <a:ext cx="2281596" cy="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/>
                <a:p>
                  <a:pPr defTabSz="1219140">
                    <a:defRPr sz="1200">
                      <a:solidFill>
                        <a:srgbClr val="595959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t>AT&amp;T Mexico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Cable&amp;Wireless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Altan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Tigo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Telcel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Claro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LANIX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Entel</a:t>
                  </a:r>
                  <a:r>
                    <a:rPr>
                      <a:latin typeface="微软雅黑"/>
                      <a:ea typeface="微软雅黑"/>
                      <a:cs typeface="微软雅黑"/>
                      <a:sym typeface="微软雅黑"/>
                    </a:rPr>
                    <a:t>、</a:t>
                  </a:r>
                  <a:r>
                    <a:t>Digicel …</a:t>
                  </a:r>
                </a:p>
              </p:txBody>
            </p:sp>
            <p:sp>
              <p:nvSpPr>
                <p:cNvPr id="586" name="直接连接符 141"/>
                <p:cNvSpPr/>
                <p:nvPr/>
              </p:nvSpPr>
              <p:spPr>
                <a:xfrm flipH="1" flipV="1">
                  <a:off x="69339" y="272701"/>
                  <a:ext cx="1879343" cy="1"/>
                </a:xfrm>
                <a:prstGeom prst="line">
                  <a:avLst/>
                </a:prstGeom>
                <a:noFill/>
                <a:ln w="6350" cap="flat">
                  <a:solidFill>
                    <a:srgbClr val="BB7DBE">
                      <a:alpha val="5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 defTabSz="1219169">
                    <a:defRPr sz="2400"/>
                  </a:pPr>
                  <a:endParaRPr/>
                </a:p>
              </p:txBody>
            </p:sp>
          </p:grpSp>
          <p:sp>
            <p:nvSpPr>
              <p:cNvPr id="588" name="矩形 138"/>
              <p:cNvSpPr/>
              <p:nvPr/>
            </p:nvSpPr>
            <p:spPr>
              <a:xfrm>
                <a:off x="0" y="43188"/>
                <a:ext cx="45719" cy="1426474"/>
              </a:xfrm>
              <a:prstGeom prst="rect">
                <a:avLst/>
              </a:prstGeom>
              <a:solidFill>
                <a:srgbClr val="D39C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9169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90" name="矩形 136"/>
            <p:cNvSpPr/>
            <p:nvPr/>
          </p:nvSpPr>
          <p:spPr>
            <a:xfrm>
              <a:off x="126423" y="116454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SENWA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Logic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Multilaser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SEMP TCL 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</a:p>
            <a:p>
              <a:pPr defTabSz="1219169">
                <a:def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SKY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NTX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alcatel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Epik One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BLU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</a:p>
            <a:p>
              <a:pPr defTabSz="1219169">
                <a:defRPr sz="12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Coppel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Positivo</a:t>
              </a:r>
              <a:r>
                <a:rPr>
                  <a:latin typeface="微软雅黑"/>
                  <a:ea typeface="微软雅黑"/>
                  <a:cs typeface="微软雅黑"/>
                  <a:sym typeface="微软雅黑"/>
                </a:rPr>
                <a:t>、</a:t>
              </a:r>
              <a:r>
                <a:t>Bmobile…</a:t>
              </a:r>
            </a:p>
          </p:txBody>
        </p:sp>
      </p:grpSp>
      <p:sp>
        <p:nvSpPr>
          <p:cNvPr id="592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77559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矩形"/>
          <p:cNvSpPr/>
          <p:nvPr/>
        </p:nvSpPr>
        <p:spPr>
          <a:xfrm>
            <a:off x="9106486" y="-48399"/>
            <a:ext cx="3149014" cy="127000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595" name="图像" descr="图像"/>
          <p:cNvPicPr>
            <a:picLocks noChangeAspect="1"/>
          </p:cNvPicPr>
          <p:nvPr/>
        </p:nvPicPr>
        <p:blipFill>
          <a:blip r:embed="rId2"/>
          <a:srcRect l="49811" r="25122"/>
          <a:stretch>
            <a:fillRect/>
          </a:stretch>
        </p:blipFill>
        <p:spPr>
          <a:xfrm>
            <a:off x="6085556" y="-13680"/>
            <a:ext cx="3075303" cy="6910760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矩形 3"/>
          <p:cNvSpPr/>
          <p:nvPr/>
        </p:nvSpPr>
        <p:spPr>
          <a:xfrm>
            <a:off x="6073269" y="0"/>
            <a:ext cx="3075385" cy="6858001"/>
          </a:xfrm>
          <a:prstGeom prst="rect">
            <a:avLst/>
          </a:prstGeom>
          <a:solidFill>
            <a:srgbClr val="800080">
              <a:alpha val="70000"/>
            </a:srgbClr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7" name="标题 2"/>
          <p:cNvSpPr txBox="1"/>
          <p:nvPr/>
        </p:nvSpPr>
        <p:spPr>
          <a:xfrm>
            <a:off x="6179828" y="1508786"/>
            <a:ext cx="28800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362834">
              <a:defRPr sz="2400" b="1" spc="14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智能功率电子BU</a:t>
            </a:r>
          </a:p>
        </p:txBody>
      </p:sp>
      <p:sp>
        <p:nvSpPr>
          <p:cNvPr id="598" name="文本框 19"/>
          <p:cNvSpPr txBox="1"/>
          <p:nvPr/>
        </p:nvSpPr>
        <p:spPr>
          <a:xfrm>
            <a:off x="6110513" y="2551741"/>
            <a:ext cx="301863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1219200">
              <a:defRPr sz="1000" spc="6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让电源插上智能的翅膀</a:t>
            </a:r>
          </a:p>
        </p:txBody>
      </p:sp>
      <p:sp>
        <p:nvSpPr>
          <p:cNvPr id="599" name="直接连接符 20"/>
          <p:cNvSpPr/>
          <p:nvPr/>
        </p:nvSpPr>
        <p:spPr>
          <a:xfrm>
            <a:off x="7296074" y="2276871"/>
            <a:ext cx="647508" cy="1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60959" tIns="60959" rIns="60959" bIns="60959"/>
          <a:lstStyle/>
          <a:p>
            <a:pPr defTabSz="1219200">
              <a:defRPr sz="2400"/>
            </a:pPr>
            <a:endParaRPr/>
          </a:p>
        </p:txBody>
      </p:sp>
      <p:grpSp>
        <p:nvGrpSpPr>
          <p:cNvPr id="609" name="成组"/>
          <p:cNvGrpSpPr/>
          <p:nvPr/>
        </p:nvGrpSpPr>
        <p:grpSpPr>
          <a:xfrm>
            <a:off x="6425638" y="3496436"/>
            <a:ext cx="2370647" cy="2053590"/>
            <a:chOff x="0" y="0"/>
            <a:chExt cx="2370645" cy="2053589"/>
          </a:xfrm>
        </p:grpSpPr>
        <p:sp>
          <p:nvSpPr>
            <p:cNvPr id="600" name="椭圆 48"/>
            <p:cNvSpPr/>
            <p:nvPr/>
          </p:nvSpPr>
          <p:spPr>
            <a:xfrm>
              <a:off x="419548" y="350025"/>
              <a:ext cx="1613768" cy="1613769"/>
            </a:xfrm>
            <a:prstGeom prst="ellipse">
              <a:avLst/>
            </a:prstGeom>
            <a:noFill/>
            <a:ln w="25400" cap="flat">
              <a:solidFill>
                <a:srgbClr val="FFFFFF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椭圆 49"/>
            <p:cNvSpPr/>
            <p:nvPr/>
          </p:nvSpPr>
          <p:spPr>
            <a:xfrm>
              <a:off x="725821" y="0"/>
              <a:ext cx="964056" cy="96405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椭圆 50"/>
            <p:cNvSpPr/>
            <p:nvPr/>
          </p:nvSpPr>
          <p:spPr>
            <a:xfrm>
              <a:off x="0" y="1089533"/>
              <a:ext cx="964056" cy="96405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椭圆 51"/>
            <p:cNvSpPr/>
            <p:nvPr/>
          </p:nvSpPr>
          <p:spPr>
            <a:xfrm>
              <a:off x="1406589" y="1089533"/>
              <a:ext cx="964057" cy="96405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标题 2"/>
            <p:cNvSpPr txBox="1"/>
            <p:nvPr/>
          </p:nvSpPr>
          <p:spPr>
            <a:xfrm>
              <a:off x="795216" y="554865"/>
              <a:ext cx="825266" cy="6237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500">
                  <a:solidFill>
                    <a:srgbClr val="800080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LPE</a:t>
              </a:r>
            </a:p>
          </p:txBody>
        </p:sp>
        <p:sp>
          <p:nvSpPr>
            <p:cNvPr id="605" name="标题 2"/>
            <p:cNvSpPr txBox="1"/>
            <p:nvPr/>
          </p:nvSpPr>
          <p:spPr>
            <a:xfrm>
              <a:off x="69394" y="1649899"/>
              <a:ext cx="825267" cy="2358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500">
                  <a:solidFill>
                    <a:srgbClr val="800080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RF PA</a:t>
              </a:r>
            </a:p>
          </p:txBody>
        </p:sp>
        <p:sp>
          <p:nvSpPr>
            <p:cNvPr id="606" name="标题 2"/>
            <p:cNvSpPr txBox="1"/>
            <p:nvPr/>
          </p:nvSpPr>
          <p:spPr>
            <a:xfrm>
              <a:off x="1486470" y="1642976"/>
              <a:ext cx="825266" cy="24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800080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RF滤波器</a:t>
              </a:r>
            </a:p>
          </p:txBody>
        </p:sp>
        <p:pic>
          <p:nvPicPr>
            <p:cNvPr id="607" name="图像" descr="图像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125" y="219491"/>
              <a:ext cx="384614" cy="183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8" name="图像" descr="图像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490" y="1256111"/>
              <a:ext cx="343075" cy="3430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10" name="图片 5" descr="图片 5"/>
          <p:cNvPicPr>
            <a:picLocks noChangeAspect="1"/>
          </p:cNvPicPr>
          <p:nvPr/>
        </p:nvPicPr>
        <p:blipFill>
          <a:blip r:embed="rId5"/>
          <a:srcRect l="25781" r="34547"/>
          <a:stretch>
            <a:fillRect/>
          </a:stretch>
        </p:blipFill>
        <p:spPr>
          <a:xfrm>
            <a:off x="-16934" y="-1"/>
            <a:ext cx="4064001" cy="6853983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矩形 2"/>
          <p:cNvSpPr/>
          <p:nvPr/>
        </p:nvSpPr>
        <p:spPr>
          <a:xfrm>
            <a:off x="-13990" y="-1"/>
            <a:ext cx="3048001" cy="6858001"/>
          </a:xfrm>
          <a:prstGeom prst="rect">
            <a:avLst/>
          </a:prstGeom>
          <a:solidFill>
            <a:srgbClr val="843C0B">
              <a:alpha val="70000"/>
            </a:srgbClr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2" name="标题 2"/>
          <p:cNvSpPr txBox="1"/>
          <p:nvPr/>
        </p:nvSpPr>
        <p:spPr>
          <a:xfrm>
            <a:off x="70011" y="1508786"/>
            <a:ext cx="28800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 defTabSz="362834">
              <a:defRPr sz="2400" b="1" spc="14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pPr>
            <a:r>
              <a:t>消费电子BU</a:t>
            </a:r>
          </a:p>
        </p:txBody>
      </p:sp>
      <p:sp>
        <p:nvSpPr>
          <p:cNvPr id="613" name="文本框 12"/>
          <p:cNvSpPr txBox="1"/>
          <p:nvPr/>
        </p:nvSpPr>
        <p:spPr>
          <a:xfrm>
            <a:off x="386061" y="2551741"/>
            <a:ext cx="22479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219200">
              <a:defRPr sz="1000" spc="6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为个人的智能化需要服务</a:t>
            </a:r>
          </a:p>
        </p:txBody>
      </p:sp>
      <p:sp>
        <p:nvSpPr>
          <p:cNvPr id="614" name="直接连接符 14"/>
          <p:cNvSpPr/>
          <p:nvPr/>
        </p:nvSpPr>
        <p:spPr>
          <a:xfrm>
            <a:off x="1186257" y="2276871"/>
            <a:ext cx="647508" cy="1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60959" tIns="60959" rIns="60959" bIns="60959"/>
          <a:lstStyle/>
          <a:p>
            <a:pPr defTabSz="1219200">
              <a:defRPr sz="2400"/>
            </a:pPr>
            <a:endParaRPr/>
          </a:p>
        </p:txBody>
      </p:sp>
      <p:sp>
        <p:nvSpPr>
          <p:cNvPr id="615" name="文本框 23"/>
          <p:cNvSpPr txBox="1"/>
          <p:nvPr/>
        </p:nvSpPr>
        <p:spPr>
          <a:xfrm>
            <a:off x="113536" y="6489978"/>
            <a:ext cx="1841501" cy="33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0959" tIns="60959" rIns="60959" bIns="60959">
            <a:spAutoFit/>
          </a:bodyPr>
          <a:lstStyle/>
          <a:p>
            <a:pPr defTabSz="1219200">
              <a:defRPr sz="1200" spc="72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>
                <a:latin typeface="思源黑体"/>
                <a:ea typeface="思源黑体"/>
                <a:cs typeface="思源黑体"/>
                <a:sym typeface="思源黑体"/>
              </a:rPr>
              <a:t>人民的数字世界</a:t>
            </a:r>
          </a:p>
        </p:txBody>
      </p:sp>
      <p:sp>
        <p:nvSpPr>
          <p:cNvPr id="616" name="椭圆 34"/>
          <p:cNvSpPr/>
          <p:nvPr/>
        </p:nvSpPr>
        <p:spPr>
          <a:xfrm>
            <a:off x="720064" y="3624898"/>
            <a:ext cx="1617009" cy="1617010"/>
          </a:xfrm>
          <a:prstGeom prst="ellipse">
            <a:avLst/>
          </a:prstGeom>
          <a:ln w="25400">
            <a:solidFill>
              <a:srgbClr val="FFFFFF">
                <a:alpha val="30000"/>
              </a:srgbClr>
            </a:solidFill>
            <a:miter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20" name="成组"/>
          <p:cNvGrpSpPr/>
          <p:nvPr/>
        </p:nvGrpSpPr>
        <p:grpSpPr>
          <a:xfrm>
            <a:off x="231329" y="3754485"/>
            <a:ext cx="831252" cy="826292"/>
            <a:chOff x="0" y="0"/>
            <a:chExt cx="831251" cy="826291"/>
          </a:xfrm>
        </p:grpSpPr>
        <p:sp>
          <p:nvSpPr>
            <p:cNvPr id="617" name="椭圆 25"/>
            <p:cNvSpPr/>
            <p:nvPr/>
          </p:nvSpPr>
          <p:spPr>
            <a:xfrm>
              <a:off x="0" y="0"/>
              <a:ext cx="826292" cy="8262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标题 2"/>
            <p:cNvSpPr txBox="1"/>
            <p:nvPr/>
          </p:nvSpPr>
          <p:spPr>
            <a:xfrm>
              <a:off x="4328" y="488712"/>
              <a:ext cx="826924" cy="234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203864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功能手机</a:t>
              </a:r>
            </a:p>
          </p:txBody>
        </p:sp>
        <p:pic>
          <p:nvPicPr>
            <p:cNvPr id="619" name="图片 89" descr="图片 8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9809" y="152116"/>
              <a:ext cx="186673" cy="280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4" name="成组"/>
          <p:cNvGrpSpPr/>
          <p:nvPr/>
        </p:nvGrpSpPr>
        <p:grpSpPr>
          <a:xfrm>
            <a:off x="1600958" y="4748591"/>
            <a:ext cx="828217" cy="826292"/>
            <a:chOff x="0" y="0"/>
            <a:chExt cx="828216" cy="826291"/>
          </a:xfrm>
        </p:grpSpPr>
        <p:sp>
          <p:nvSpPr>
            <p:cNvPr id="621" name="椭圆 27"/>
            <p:cNvSpPr/>
            <p:nvPr/>
          </p:nvSpPr>
          <p:spPr>
            <a:xfrm>
              <a:off x="0" y="0"/>
              <a:ext cx="826292" cy="8262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标题 2"/>
            <p:cNvSpPr txBox="1"/>
            <p:nvPr/>
          </p:nvSpPr>
          <p:spPr>
            <a:xfrm>
              <a:off x="1293" y="485755"/>
              <a:ext cx="826924" cy="2430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203864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智能穿戴</a:t>
              </a:r>
            </a:p>
          </p:txBody>
        </p:sp>
        <p:pic>
          <p:nvPicPr>
            <p:cNvPr id="623" name="图片 90" descr="图片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349" y="119059"/>
              <a:ext cx="214211" cy="314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8" name="成组"/>
          <p:cNvGrpSpPr/>
          <p:nvPr/>
        </p:nvGrpSpPr>
        <p:grpSpPr>
          <a:xfrm>
            <a:off x="1968078" y="3754485"/>
            <a:ext cx="826292" cy="826292"/>
            <a:chOff x="0" y="0"/>
            <a:chExt cx="826291" cy="826291"/>
          </a:xfrm>
        </p:grpSpPr>
        <p:sp>
          <p:nvSpPr>
            <p:cNvPr id="625" name="椭圆 24"/>
            <p:cNvSpPr/>
            <p:nvPr/>
          </p:nvSpPr>
          <p:spPr>
            <a:xfrm>
              <a:off x="0" y="0"/>
              <a:ext cx="826292" cy="8262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标题 2"/>
            <p:cNvSpPr txBox="1"/>
            <p:nvPr/>
          </p:nvSpPr>
          <p:spPr>
            <a:xfrm>
              <a:off x="74754" y="499704"/>
              <a:ext cx="707335" cy="18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203864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智能手机</a:t>
              </a:r>
            </a:p>
          </p:txBody>
        </p:sp>
        <p:pic>
          <p:nvPicPr>
            <p:cNvPr id="627" name="图片 91" descr="图片 9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6997" y="121226"/>
              <a:ext cx="202731" cy="324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9" name="椭圆 100"/>
          <p:cNvSpPr/>
          <p:nvPr/>
        </p:nvSpPr>
        <p:spPr>
          <a:xfrm>
            <a:off x="608204" y="4748591"/>
            <a:ext cx="826293" cy="82629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0" name="标题 2"/>
          <p:cNvSpPr txBox="1"/>
          <p:nvPr/>
        </p:nvSpPr>
        <p:spPr>
          <a:xfrm>
            <a:off x="607889" y="5209922"/>
            <a:ext cx="826923" cy="241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ctr" defTabSz="1266922">
              <a:defRPr sz="1200">
                <a:solidFill>
                  <a:srgbClr val="203864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智能音频</a:t>
            </a:r>
          </a:p>
        </p:txBody>
      </p:sp>
      <p:pic>
        <p:nvPicPr>
          <p:cNvPr id="631" name="图片 8" descr="图片 8"/>
          <p:cNvPicPr>
            <a:picLocks/>
          </p:cNvPicPr>
          <p:nvPr/>
        </p:nvPicPr>
        <p:blipFill>
          <a:blip r:embed="rId9"/>
          <a:srcRect l="22711" r="47339"/>
          <a:stretch>
            <a:fillRect/>
          </a:stretch>
        </p:blipFill>
        <p:spPr>
          <a:xfrm>
            <a:off x="3034011" y="-1"/>
            <a:ext cx="304800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矩形 1"/>
          <p:cNvSpPr/>
          <p:nvPr/>
        </p:nvSpPr>
        <p:spPr>
          <a:xfrm>
            <a:off x="3034011" y="0"/>
            <a:ext cx="3056617" cy="6858000"/>
          </a:xfrm>
          <a:prstGeom prst="rect">
            <a:avLst/>
          </a:prstGeom>
          <a:solidFill>
            <a:srgbClr val="203864">
              <a:alpha val="80000"/>
            </a:srgbClr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标题 2"/>
          <p:cNvSpPr txBox="1"/>
          <p:nvPr/>
        </p:nvSpPr>
        <p:spPr>
          <a:xfrm>
            <a:off x="3118011" y="1508786"/>
            <a:ext cx="28800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362834">
              <a:defRPr sz="2400" b="1" spc="14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工业电子BU</a:t>
            </a:r>
          </a:p>
        </p:txBody>
      </p:sp>
      <p:sp>
        <p:nvSpPr>
          <p:cNvPr id="634" name="文本框 16"/>
          <p:cNvSpPr txBox="1"/>
          <p:nvPr/>
        </p:nvSpPr>
        <p:spPr>
          <a:xfrm>
            <a:off x="3332460" y="2551741"/>
            <a:ext cx="24511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219200">
              <a:defRPr sz="1000" spc="6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支撑工业体系和社会智能化</a:t>
            </a:r>
          </a:p>
        </p:txBody>
      </p:sp>
      <p:sp>
        <p:nvSpPr>
          <p:cNvPr id="635" name="直接连接符 17"/>
          <p:cNvSpPr/>
          <p:nvPr/>
        </p:nvSpPr>
        <p:spPr>
          <a:xfrm>
            <a:off x="4234257" y="2276871"/>
            <a:ext cx="647508" cy="1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60959" tIns="60959" rIns="60959" bIns="60959"/>
          <a:lstStyle/>
          <a:p>
            <a:pPr defTabSz="1219200">
              <a:defRPr sz="2400"/>
            </a:pPr>
            <a:endParaRPr/>
          </a:p>
        </p:txBody>
      </p:sp>
      <p:pic>
        <p:nvPicPr>
          <p:cNvPr id="636" name="地球ECO-白底.jpg" descr="地球ECO-白底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4635" y="969854"/>
            <a:ext cx="3032716" cy="5117708"/>
          </a:xfrm>
          <a:prstGeom prst="rect">
            <a:avLst/>
          </a:prstGeom>
          <a:ln w="12700">
            <a:miter lim="400000"/>
          </a:ln>
        </p:spPr>
      </p:pic>
      <p:sp>
        <p:nvSpPr>
          <p:cNvPr id="637" name="矩形 2"/>
          <p:cNvSpPr/>
          <p:nvPr/>
        </p:nvSpPr>
        <p:spPr>
          <a:xfrm>
            <a:off x="9149034" y="-13680"/>
            <a:ext cx="3063369" cy="6871681"/>
          </a:xfrm>
          <a:prstGeom prst="rect">
            <a:avLst/>
          </a:prstGeom>
          <a:solidFill>
            <a:srgbClr val="009193">
              <a:alpha val="80000"/>
            </a:srgbClr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219200">
              <a:defRPr sz="2400">
                <a:solidFill>
                  <a:srgbClr val="0096FF"/>
                </a:solidFill>
              </a:defRPr>
            </a:pPr>
            <a:endParaRPr/>
          </a:p>
        </p:txBody>
      </p:sp>
      <p:sp>
        <p:nvSpPr>
          <p:cNvPr id="638" name="标题 2"/>
          <p:cNvSpPr txBox="1"/>
          <p:nvPr/>
        </p:nvSpPr>
        <p:spPr>
          <a:xfrm>
            <a:off x="9233351" y="1508786"/>
            <a:ext cx="288000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362834">
              <a:defRPr sz="2400" b="1" spc="144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生态BU</a:t>
            </a:r>
          </a:p>
        </p:txBody>
      </p:sp>
      <p:sp>
        <p:nvSpPr>
          <p:cNvPr id="639" name="文本框 16"/>
          <p:cNvSpPr txBox="1"/>
          <p:nvPr/>
        </p:nvSpPr>
        <p:spPr>
          <a:xfrm>
            <a:off x="9447800" y="2551741"/>
            <a:ext cx="24511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 defTabSz="1219200">
              <a:defRPr sz="1000" spc="600">
                <a:solidFill>
                  <a:srgbClr val="FFFFFF"/>
                </a:solidFill>
                <a:latin typeface="思源黑体"/>
                <a:ea typeface="思源黑体"/>
                <a:cs typeface="思源黑体"/>
                <a:sym typeface="思源黑体"/>
              </a:defRPr>
            </a:lvl1pPr>
          </a:lstStyle>
          <a:p>
            <a:r>
              <a:t>提供端到端的智能生态服务</a:t>
            </a:r>
          </a:p>
        </p:txBody>
      </p:sp>
      <p:sp>
        <p:nvSpPr>
          <p:cNvPr id="640" name="直接连接符 17"/>
          <p:cNvSpPr/>
          <p:nvPr/>
        </p:nvSpPr>
        <p:spPr>
          <a:xfrm>
            <a:off x="10349597" y="2233425"/>
            <a:ext cx="647508" cy="1"/>
          </a:xfrm>
          <a:prstGeom prst="line">
            <a:avLst/>
          </a:prstGeom>
          <a:ln w="50800">
            <a:solidFill>
              <a:srgbClr val="FFFFFF"/>
            </a:solidFill>
            <a:miter/>
          </a:ln>
        </p:spPr>
        <p:txBody>
          <a:bodyPr lIns="60959" tIns="60959" rIns="60959" bIns="60959"/>
          <a:lstStyle/>
          <a:p>
            <a:pPr defTabSz="1219200">
              <a:defRPr sz="2400"/>
            </a:pPr>
            <a:endParaRPr/>
          </a:p>
        </p:txBody>
      </p:sp>
      <p:grpSp>
        <p:nvGrpSpPr>
          <p:cNvPr id="657" name="成组"/>
          <p:cNvGrpSpPr/>
          <p:nvPr/>
        </p:nvGrpSpPr>
        <p:grpSpPr>
          <a:xfrm>
            <a:off x="3057250" y="3140967"/>
            <a:ext cx="3032717" cy="2612128"/>
            <a:chOff x="0" y="0"/>
            <a:chExt cx="3032715" cy="2612126"/>
          </a:xfrm>
        </p:grpSpPr>
        <p:sp>
          <p:nvSpPr>
            <p:cNvPr id="641" name="椭圆 33"/>
            <p:cNvSpPr/>
            <p:nvPr/>
          </p:nvSpPr>
          <p:spPr>
            <a:xfrm>
              <a:off x="1035535" y="0"/>
              <a:ext cx="948945" cy="9489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椭圆 35"/>
            <p:cNvSpPr/>
            <p:nvPr/>
          </p:nvSpPr>
          <p:spPr>
            <a:xfrm>
              <a:off x="549246" y="444672"/>
              <a:ext cx="1952348" cy="1952347"/>
            </a:xfrm>
            <a:prstGeom prst="ellipse">
              <a:avLst/>
            </a:prstGeom>
            <a:noFill/>
            <a:ln w="25400" cap="flat">
              <a:solidFill>
                <a:srgbClr val="FFFFFF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椭圆 40"/>
            <p:cNvSpPr/>
            <p:nvPr/>
          </p:nvSpPr>
          <p:spPr>
            <a:xfrm>
              <a:off x="143446" y="791436"/>
              <a:ext cx="821945" cy="8219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椭圆 41"/>
            <p:cNvSpPr/>
            <p:nvPr/>
          </p:nvSpPr>
          <p:spPr>
            <a:xfrm>
              <a:off x="2054624" y="791436"/>
              <a:ext cx="821945" cy="82194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647" name="组合 44"/>
            <p:cNvGrpSpPr/>
            <p:nvPr/>
          </p:nvGrpSpPr>
          <p:grpSpPr>
            <a:xfrm>
              <a:off x="486291" y="1790182"/>
              <a:ext cx="1958535" cy="821945"/>
              <a:chOff x="0" y="0"/>
              <a:chExt cx="1958533" cy="821944"/>
            </a:xfrm>
          </p:grpSpPr>
          <p:sp>
            <p:nvSpPr>
              <p:cNvPr id="645" name="椭圆 42"/>
              <p:cNvSpPr/>
              <p:nvPr/>
            </p:nvSpPr>
            <p:spPr>
              <a:xfrm>
                <a:off x="0" y="0"/>
                <a:ext cx="821945" cy="82194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 algn="ctr" defTabSz="121920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6" name="椭圆 43"/>
              <p:cNvSpPr/>
              <p:nvPr/>
            </p:nvSpPr>
            <p:spPr>
              <a:xfrm>
                <a:off x="1136589" y="0"/>
                <a:ext cx="821945" cy="82194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 algn="ctr" defTabSz="121920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648" name="标题 2"/>
            <p:cNvSpPr/>
            <p:nvPr/>
          </p:nvSpPr>
          <p:spPr>
            <a:xfrm>
              <a:off x="967565" y="513269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工业物联网</a:t>
              </a:r>
            </a:p>
          </p:txBody>
        </p:sp>
        <p:sp>
          <p:nvSpPr>
            <p:cNvPr id="649" name="标题 2"/>
            <p:cNvSpPr/>
            <p:nvPr/>
          </p:nvSpPr>
          <p:spPr>
            <a:xfrm>
              <a:off x="1923878" y="1177126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汽车电子</a:t>
              </a:r>
            </a:p>
          </p:txBody>
        </p:sp>
        <p:sp>
          <p:nvSpPr>
            <p:cNvPr id="650" name="标题 2"/>
            <p:cNvSpPr/>
            <p:nvPr/>
          </p:nvSpPr>
          <p:spPr>
            <a:xfrm>
              <a:off x="1490451" y="2254716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通信终端</a:t>
              </a:r>
            </a:p>
          </p:txBody>
        </p:sp>
        <p:sp>
          <p:nvSpPr>
            <p:cNvPr id="651" name="标题 2"/>
            <p:cNvSpPr/>
            <p:nvPr/>
          </p:nvSpPr>
          <p:spPr>
            <a:xfrm>
              <a:off x="352363" y="2267416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智慧显示</a:t>
              </a:r>
            </a:p>
          </p:txBody>
        </p:sp>
        <p:sp>
          <p:nvSpPr>
            <p:cNvPr id="652" name="标题 2"/>
            <p:cNvSpPr/>
            <p:nvPr/>
          </p:nvSpPr>
          <p:spPr>
            <a:xfrm>
              <a:off x="0" y="1280663"/>
              <a:ext cx="110883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266922">
                <a:defRPr sz="1200">
                  <a:solidFill>
                    <a:srgbClr val="843C0B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IWN</a:t>
              </a:r>
            </a:p>
          </p:txBody>
        </p:sp>
        <p:pic>
          <p:nvPicPr>
            <p:cNvPr id="653" name="图片 92" descr="图片 9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338664" y="150121"/>
              <a:ext cx="342687" cy="3012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图片 93" descr="图片 9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53376" y="926097"/>
              <a:ext cx="424442" cy="2048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图片 94" descr="图片 9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84398" y="1898774"/>
              <a:ext cx="320944" cy="319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图片 95" descr="图片 9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8161" y="1979888"/>
              <a:ext cx="297242" cy="264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2" name="成组"/>
          <p:cNvGrpSpPr/>
          <p:nvPr/>
        </p:nvGrpSpPr>
        <p:grpSpPr>
          <a:xfrm>
            <a:off x="9364404" y="3349933"/>
            <a:ext cx="2617895" cy="2346597"/>
            <a:chOff x="0" y="0"/>
            <a:chExt cx="2617893" cy="2346595"/>
          </a:xfrm>
        </p:grpSpPr>
        <p:sp>
          <p:nvSpPr>
            <p:cNvPr id="658" name="椭圆 35"/>
            <p:cNvSpPr/>
            <p:nvPr/>
          </p:nvSpPr>
          <p:spPr>
            <a:xfrm>
              <a:off x="602107" y="456323"/>
              <a:ext cx="1422152" cy="1422151"/>
            </a:xfrm>
            <a:prstGeom prst="ellipse">
              <a:avLst/>
            </a:prstGeom>
            <a:noFill/>
            <a:ln w="25400" cap="flat">
              <a:solidFill>
                <a:srgbClr val="FFFFFF">
                  <a:alpha val="30000"/>
                </a:srgbClr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椭圆 27"/>
            <p:cNvSpPr/>
            <p:nvPr/>
          </p:nvSpPr>
          <p:spPr>
            <a:xfrm>
              <a:off x="1674343" y="689736"/>
              <a:ext cx="943551" cy="94355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标题 2"/>
            <p:cNvSpPr txBox="1"/>
            <p:nvPr/>
          </p:nvSpPr>
          <p:spPr>
            <a:xfrm>
              <a:off x="1742262" y="1081200"/>
              <a:ext cx="807713" cy="565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r>
                <a:t>互联网</a:t>
              </a:r>
            </a:p>
            <a:p>
              <a: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r>
                <a:t>生态</a:t>
              </a:r>
            </a:p>
          </p:txBody>
        </p:sp>
        <p:sp>
          <p:nvSpPr>
            <p:cNvPr id="661" name="椭圆 25"/>
            <p:cNvSpPr/>
            <p:nvPr/>
          </p:nvSpPr>
          <p:spPr>
            <a:xfrm>
              <a:off x="0" y="689736"/>
              <a:ext cx="943550" cy="94355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标题 2"/>
            <p:cNvSpPr txBox="1"/>
            <p:nvPr/>
          </p:nvSpPr>
          <p:spPr>
            <a:xfrm>
              <a:off x="67919" y="1219446"/>
              <a:ext cx="807713" cy="484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创新品类</a:t>
              </a:r>
            </a:p>
          </p:txBody>
        </p:sp>
        <p:grpSp>
          <p:nvGrpSpPr>
            <p:cNvPr id="666" name="成组"/>
            <p:cNvGrpSpPr/>
            <p:nvPr/>
          </p:nvGrpSpPr>
          <p:grpSpPr>
            <a:xfrm>
              <a:off x="841408" y="0"/>
              <a:ext cx="943551" cy="943550"/>
              <a:chOff x="0" y="0"/>
              <a:chExt cx="943549" cy="943549"/>
            </a:xfrm>
          </p:grpSpPr>
          <p:sp>
            <p:nvSpPr>
              <p:cNvPr id="663" name="椭圆 24"/>
              <p:cNvSpPr/>
              <p:nvPr/>
            </p:nvSpPr>
            <p:spPr>
              <a:xfrm>
                <a:off x="0" y="0"/>
                <a:ext cx="943550" cy="943550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 algn="ctr" defTabSz="1219200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4" name="标题 2"/>
              <p:cNvSpPr txBox="1"/>
              <p:nvPr/>
            </p:nvSpPr>
            <p:spPr>
              <a:xfrm>
                <a:off x="80451" y="579346"/>
                <a:ext cx="807713" cy="23143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Autofit/>
              </a:bodyPr>
              <a:lstStyle>
                <a:lvl1pPr algn="ctr" defTabSz="1266922">
                  <a:defRPr sz="1200">
                    <a:solidFill>
                      <a:srgbClr val="4498A2"/>
                    </a:solidFill>
                    <a:latin typeface="思源黑体"/>
                    <a:ea typeface="思源黑体"/>
                    <a:cs typeface="思源黑体"/>
                    <a:sym typeface="思源黑体"/>
                  </a:defRPr>
                </a:lvl1pPr>
              </a:lstStyle>
              <a:p>
                <a:r>
                  <a:t>标杆产品</a:t>
                </a:r>
              </a:p>
            </p:txBody>
          </p:sp>
          <p:sp>
            <p:nvSpPr>
              <p:cNvPr id="665" name="形状"/>
              <p:cNvSpPr/>
              <p:nvPr/>
            </p:nvSpPr>
            <p:spPr>
              <a:xfrm>
                <a:off x="381540" y="87125"/>
                <a:ext cx="205535" cy="423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1" extrusionOk="0">
                    <a:moveTo>
                      <a:pt x="10700" y="3"/>
                    </a:moveTo>
                    <a:cubicBezTo>
                      <a:pt x="10276" y="25"/>
                      <a:pt x="9908" y="182"/>
                      <a:pt x="9849" y="377"/>
                    </a:cubicBezTo>
                    <a:cubicBezTo>
                      <a:pt x="9790" y="550"/>
                      <a:pt x="9957" y="712"/>
                      <a:pt x="10229" y="810"/>
                    </a:cubicBezTo>
                    <a:cubicBezTo>
                      <a:pt x="10288" y="831"/>
                      <a:pt x="10321" y="863"/>
                      <a:pt x="10321" y="896"/>
                    </a:cubicBezTo>
                    <a:lnTo>
                      <a:pt x="10321" y="977"/>
                    </a:lnTo>
                    <a:cubicBezTo>
                      <a:pt x="10321" y="1009"/>
                      <a:pt x="10288" y="1049"/>
                      <a:pt x="10229" y="1065"/>
                    </a:cubicBezTo>
                    <a:lnTo>
                      <a:pt x="7645" y="1886"/>
                    </a:lnTo>
                    <a:cubicBezTo>
                      <a:pt x="7586" y="1908"/>
                      <a:pt x="7549" y="1940"/>
                      <a:pt x="7549" y="1972"/>
                    </a:cubicBezTo>
                    <a:lnTo>
                      <a:pt x="7549" y="3508"/>
                    </a:lnTo>
                    <a:cubicBezTo>
                      <a:pt x="7549" y="3568"/>
                      <a:pt x="7443" y="3617"/>
                      <a:pt x="7313" y="3617"/>
                    </a:cubicBezTo>
                    <a:lnTo>
                      <a:pt x="5780" y="3617"/>
                    </a:lnTo>
                    <a:cubicBezTo>
                      <a:pt x="5650" y="3617"/>
                      <a:pt x="5544" y="3665"/>
                      <a:pt x="5544" y="3725"/>
                    </a:cubicBezTo>
                    <a:lnTo>
                      <a:pt x="5544" y="5531"/>
                    </a:lnTo>
                    <a:cubicBezTo>
                      <a:pt x="5544" y="5591"/>
                      <a:pt x="5650" y="5640"/>
                      <a:pt x="5780" y="5640"/>
                    </a:cubicBezTo>
                    <a:lnTo>
                      <a:pt x="7195" y="5640"/>
                    </a:lnTo>
                    <a:cubicBezTo>
                      <a:pt x="7325" y="5640"/>
                      <a:pt x="7431" y="5688"/>
                      <a:pt x="7431" y="5748"/>
                    </a:cubicBezTo>
                    <a:lnTo>
                      <a:pt x="7431" y="6726"/>
                    </a:lnTo>
                    <a:cubicBezTo>
                      <a:pt x="7431" y="6786"/>
                      <a:pt x="7325" y="6834"/>
                      <a:pt x="7195" y="6834"/>
                    </a:cubicBezTo>
                    <a:lnTo>
                      <a:pt x="3870" y="6834"/>
                    </a:lnTo>
                    <a:cubicBezTo>
                      <a:pt x="3741" y="6834"/>
                      <a:pt x="3634" y="6883"/>
                      <a:pt x="3634" y="6943"/>
                    </a:cubicBezTo>
                    <a:lnTo>
                      <a:pt x="3634" y="8695"/>
                    </a:lnTo>
                    <a:cubicBezTo>
                      <a:pt x="3634" y="8755"/>
                      <a:pt x="3741" y="8803"/>
                      <a:pt x="3870" y="8803"/>
                    </a:cubicBezTo>
                    <a:lnTo>
                      <a:pt x="5500" y="8803"/>
                    </a:lnTo>
                    <a:cubicBezTo>
                      <a:pt x="5641" y="8803"/>
                      <a:pt x="5747" y="8857"/>
                      <a:pt x="5735" y="8921"/>
                    </a:cubicBezTo>
                    <a:lnTo>
                      <a:pt x="3704" y="18742"/>
                    </a:lnTo>
                    <a:cubicBezTo>
                      <a:pt x="3681" y="18845"/>
                      <a:pt x="3494" y="18926"/>
                      <a:pt x="3269" y="18926"/>
                    </a:cubicBezTo>
                    <a:lnTo>
                      <a:pt x="236" y="18926"/>
                    </a:lnTo>
                    <a:cubicBezTo>
                      <a:pt x="106" y="18926"/>
                      <a:pt x="0" y="18975"/>
                      <a:pt x="0" y="19034"/>
                    </a:cubicBezTo>
                    <a:lnTo>
                      <a:pt x="0" y="21463"/>
                    </a:lnTo>
                    <a:cubicBezTo>
                      <a:pt x="0" y="21522"/>
                      <a:pt x="106" y="21571"/>
                      <a:pt x="236" y="21571"/>
                    </a:cubicBezTo>
                    <a:lnTo>
                      <a:pt x="21364" y="21571"/>
                    </a:lnTo>
                    <a:cubicBezTo>
                      <a:pt x="21494" y="21571"/>
                      <a:pt x="21600" y="21522"/>
                      <a:pt x="21600" y="21463"/>
                    </a:cubicBezTo>
                    <a:lnTo>
                      <a:pt x="21600" y="19034"/>
                    </a:lnTo>
                    <a:cubicBezTo>
                      <a:pt x="21600" y="18975"/>
                      <a:pt x="21494" y="18926"/>
                      <a:pt x="21364" y="18926"/>
                    </a:cubicBezTo>
                    <a:lnTo>
                      <a:pt x="18331" y="18926"/>
                    </a:lnTo>
                    <a:cubicBezTo>
                      <a:pt x="18106" y="18926"/>
                      <a:pt x="17919" y="18845"/>
                      <a:pt x="17896" y="18742"/>
                    </a:cubicBezTo>
                    <a:lnTo>
                      <a:pt x="15865" y="8921"/>
                    </a:lnTo>
                    <a:cubicBezTo>
                      <a:pt x="15853" y="8857"/>
                      <a:pt x="15959" y="8803"/>
                      <a:pt x="16100" y="8803"/>
                    </a:cubicBezTo>
                    <a:lnTo>
                      <a:pt x="17730" y="8803"/>
                    </a:lnTo>
                    <a:cubicBezTo>
                      <a:pt x="17859" y="8803"/>
                      <a:pt x="17966" y="8755"/>
                      <a:pt x="17966" y="8695"/>
                    </a:cubicBezTo>
                    <a:lnTo>
                      <a:pt x="17966" y="6948"/>
                    </a:lnTo>
                    <a:cubicBezTo>
                      <a:pt x="17966" y="6888"/>
                      <a:pt x="17859" y="6839"/>
                      <a:pt x="17730" y="6839"/>
                    </a:cubicBezTo>
                    <a:lnTo>
                      <a:pt x="14405" y="6839"/>
                    </a:lnTo>
                    <a:cubicBezTo>
                      <a:pt x="14275" y="6839"/>
                      <a:pt x="14169" y="6791"/>
                      <a:pt x="14169" y="6731"/>
                    </a:cubicBezTo>
                    <a:lnTo>
                      <a:pt x="14169" y="5753"/>
                    </a:lnTo>
                    <a:cubicBezTo>
                      <a:pt x="14169" y="5693"/>
                      <a:pt x="14275" y="5645"/>
                      <a:pt x="14405" y="5645"/>
                    </a:cubicBezTo>
                    <a:lnTo>
                      <a:pt x="15820" y="5645"/>
                    </a:lnTo>
                    <a:cubicBezTo>
                      <a:pt x="15950" y="5645"/>
                      <a:pt x="16056" y="5596"/>
                      <a:pt x="16056" y="5536"/>
                    </a:cubicBezTo>
                    <a:lnTo>
                      <a:pt x="16056" y="3725"/>
                    </a:lnTo>
                    <a:cubicBezTo>
                      <a:pt x="16056" y="3665"/>
                      <a:pt x="15950" y="3617"/>
                      <a:pt x="15820" y="3617"/>
                    </a:cubicBezTo>
                    <a:lnTo>
                      <a:pt x="14287" y="3617"/>
                    </a:lnTo>
                    <a:cubicBezTo>
                      <a:pt x="14157" y="3617"/>
                      <a:pt x="14051" y="3568"/>
                      <a:pt x="14051" y="3508"/>
                    </a:cubicBezTo>
                    <a:lnTo>
                      <a:pt x="14051" y="1972"/>
                    </a:lnTo>
                    <a:cubicBezTo>
                      <a:pt x="14051" y="1940"/>
                      <a:pt x="14014" y="1902"/>
                      <a:pt x="13955" y="1886"/>
                    </a:cubicBezTo>
                    <a:lnTo>
                      <a:pt x="11397" y="1058"/>
                    </a:lnTo>
                    <a:cubicBezTo>
                      <a:pt x="11338" y="1036"/>
                      <a:pt x="11301" y="1004"/>
                      <a:pt x="11301" y="972"/>
                    </a:cubicBezTo>
                    <a:lnTo>
                      <a:pt x="11301" y="891"/>
                    </a:lnTo>
                    <a:cubicBezTo>
                      <a:pt x="11301" y="858"/>
                      <a:pt x="11338" y="826"/>
                      <a:pt x="11397" y="804"/>
                    </a:cubicBezTo>
                    <a:cubicBezTo>
                      <a:pt x="11633" y="723"/>
                      <a:pt x="11784" y="594"/>
                      <a:pt x="11784" y="448"/>
                    </a:cubicBezTo>
                    <a:cubicBezTo>
                      <a:pt x="11784" y="183"/>
                      <a:pt x="11290" y="-29"/>
                      <a:pt x="10700" y="3"/>
                    </a:cubicBezTo>
                    <a:close/>
                    <a:moveTo>
                      <a:pt x="8139" y="2552"/>
                    </a:moveTo>
                    <a:lnTo>
                      <a:pt x="9425" y="2552"/>
                    </a:lnTo>
                    <a:cubicBezTo>
                      <a:pt x="9496" y="2552"/>
                      <a:pt x="9543" y="2579"/>
                      <a:pt x="9543" y="2606"/>
                    </a:cubicBezTo>
                    <a:lnTo>
                      <a:pt x="9543" y="3563"/>
                    </a:lnTo>
                    <a:cubicBezTo>
                      <a:pt x="9543" y="3595"/>
                      <a:pt x="9496" y="3617"/>
                      <a:pt x="9425" y="3617"/>
                    </a:cubicBezTo>
                    <a:lnTo>
                      <a:pt x="8139" y="3617"/>
                    </a:lnTo>
                    <a:cubicBezTo>
                      <a:pt x="8068" y="3617"/>
                      <a:pt x="8021" y="3595"/>
                      <a:pt x="8021" y="3563"/>
                    </a:cubicBezTo>
                    <a:lnTo>
                      <a:pt x="8021" y="2606"/>
                    </a:lnTo>
                    <a:cubicBezTo>
                      <a:pt x="8021" y="2574"/>
                      <a:pt x="8068" y="2552"/>
                      <a:pt x="8139" y="2552"/>
                    </a:cubicBezTo>
                    <a:close/>
                    <a:moveTo>
                      <a:pt x="10144" y="2552"/>
                    </a:moveTo>
                    <a:lnTo>
                      <a:pt x="11430" y="2552"/>
                    </a:lnTo>
                    <a:cubicBezTo>
                      <a:pt x="11501" y="2552"/>
                      <a:pt x="11548" y="2579"/>
                      <a:pt x="11548" y="2606"/>
                    </a:cubicBezTo>
                    <a:lnTo>
                      <a:pt x="11548" y="3563"/>
                    </a:lnTo>
                    <a:cubicBezTo>
                      <a:pt x="11548" y="3595"/>
                      <a:pt x="11501" y="3617"/>
                      <a:pt x="11430" y="3617"/>
                    </a:cubicBezTo>
                    <a:lnTo>
                      <a:pt x="10144" y="3617"/>
                    </a:lnTo>
                    <a:cubicBezTo>
                      <a:pt x="10073" y="3617"/>
                      <a:pt x="10026" y="3595"/>
                      <a:pt x="10026" y="3563"/>
                    </a:cubicBezTo>
                    <a:lnTo>
                      <a:pt x="10026" y="2606"/>
                    </a:lnTo>
                    <a:cubicBezTo>
                      <a:pt x="10026" y="2574"/>
                      <a:pt x="10073" y="2552"/>
                      <a:pt x="10144" y="2552"/>
                    </a:cubicBezTo>
                    <a:close/>
                    <a:moveTo>
                      <a:pt x="12149" y="2552"/>
                    </a:moveTo>
                    <a:lnTo>
                      <a:pt x="13435" y="2552"/>
                    </a:lnTo>
                    <a:cubicBezTo>
                      <a:pt x="13494" y="2552"/>
                      <a:pt x="13553" y="2579"/>
                      <a:pt x="13553" y="2606"/>
                    </a:cubicBezTo>
                    <a:lnTo>
                      <a:pt x="13553" y="3563"/>
                    </a:lnTo>
                    <a:cubicBezTo>
                      <a:pt x="13553" y="3595"/>
                      <a:pt x="13506" y="3617"/>
                      <a:pt x="13435" y="3617"/>
                    </a:cubicBezTo>
                    <a:lnTo>
                      <a:pt x="12149" y="3617"/>
                    </a:lnTo>
                    <a:cubicBezTo>
                      <a:pt x="12078" y="3617"/>
                      <a:pt x="12031" y="3595"/>
                      <a:pt x="12031" y="3563"/>
                    </a:cubicBezTo>
                    <a:lnTo>
                      <a:pt x="12031" y="2606"/>
                    </a:lnTo>
                    <a:cubicBezTo>
                      <a:pt x="12031" y="2574"/>
                      <a:pt x="12078" y="2552"/>
                      <a:pt x="12149" y="2552"/>
                    </a:cubicBezTo>
                    <a:close/>
                    <a:moveTo>
                      <a:pt x="6134" y="3838"/>
                    </a:moveTo>
                    <a:lnTo>
                      <a:pt x="7420" y="3838"/>
                    </a:lnTo>
                    <a:cubicBezTo>
                      <a:pt x="7491" y="3838"/>
                      <a:pt x="7538" y="3865"/>
                      <a:pt x="7538" y="3892"/>
                    </a:cubicBezTo>
                    <a:lnTo>
                      <a:pt x="7538" y="4915"/>
                    </a:lnTo>
                    <a:cubicBezTo>
                      <a:pt x="7538" y="4947"/>
                      <a:pt x="7491" y="4969"/>
                      <a:pt x="7420" y="4969"/>
                    </a:cubicBezTo>
                    <a:lnTo>
                      <a:pt x="6134" y="4969"/>
                    </a:lnTo>
                    <a:cubicBezTo>
                      <a:pt x="6063" y="4969"/>
                      <a:pt x="6016" y="4947"/>
                      <a:pt x="6016" y="4915"/>
                    </a:cubicBezTo>
                    <a:lnTo>
                      <a:pt x="6016" y="3892"/>
                    </a:lnTo>
                    <a:cubicBezTo>
                      <a:pt x="6016" y="3860"/>
                      <a:pt x="6063" y="3838"/>
                      <a:pt x="6134" y="3838"/>
                    </a:cubicBezTo>
                    <a:close/>
                    <a:moveTo>
                      <a:pt x="8139" y="3838"/>
                    </a:moveTo>
                    <a:lnTo>
                      <a:pt x="9425" y="3838"/>
                    </a:lnTo>
                    <a:cubicBezTo>
                      <a:pt x="9496" y="3838"/>
                      <a:pt x="9543" y="3865"/>
                      <a:pt x="9543" y="3892"/>
                    </a:cubicBezTo>
                    <a:lnTo>
                      <a:pt x="9543" y="4915"/>
                    </a:lnTo>
                    <a:cubicBezTo>
                      <a:pt x="9543" y="4947"/>
                      <a:pt x="9496" y="4969"/>
                      <a:pt x="9425" y="4969"/>
                    </a:cubicBezTo>
                    <a:lnTo>
                      <a:pt x="8139" y="4969"/>
                    </a:lnTo>
                    <a:cubicBezTo>
                      <a:pt x="8068" y="4969"/>
                      <a:pt x="8021" y="4947"/>
                      <a:pt x="8021" y="4915"/>
                    </a:cubicBezTo>
                    <a:lnTo>
                      <a:pt x="8021" y="3892"/>
                    </a:lnTo>
                    <a:cubicBezTo>
                      <a:pt x="8021" y="3860"/>
                      <a:pt x="8068" y="3838"/>
                      <a:pt x="8139" y="3838"/>
                    </a:cubicBezTo>
                    <a:close/>
                    <a:moveTo>
                      <a:pt x="10144" y="3838"/>
                    </a:moveTo>
                    <a:lnTo>
                      <a:pt x="11430" y="3838"/>
                    </a:lnTo>
                    <a:cubicBezTo>
                      <a:pt x="11501" y="3838"/>
                      <a:pt x="11548" y="3865"/>
                      <a:pt x="11548" y="3892"/>
                    </a:cubicBezTo>
                    <a:lnTo>
                      <a:pt x="11548" y="4915"/>
                    </a:lnTo>
                    <a:cubicBezTo>
                      <a:pt x="11548" y="4947"/>
                      <a:pt x="11501" y="4969"/>
                      <a:pt x="11430" y="4969"/>
                    </a:cubicBezTo>
                    <a:lnTo>
                      <a:pt x="10144" y="4969"/>
                    </a:lnTo>
                    <a:cubicBezTo>
                      <a:pt x="10073" y="4969"/>
                      <a:pt x="10026" y="4947"/>
                      <a:pt x="10026" y="4915"/>
                    </a:cubicBezTo>
                    <a:lnTo>
                      <a:pt x="10026" y="3892"/>
                    </a:lnTo>
                    <a:cubicBezTo>
                      <a:pt x="10026" y="3860"/>
                      <a:pt x="10073" y="3838"/>
                      <a:pt x="10144" y="3838"/>
                    </a:cubicBezTo>
                    <a:close/>
                    <a:moveTo>
                      <a:pt x="12149" y="3838"/>
                    </a:moveTo>
                    <a:lnTo>
                      <a:pt x="13435" y="3838"/>
                    </a:lnTo>
                    <a:cubicBezTo>
                      <a:pt x="13494" y="3838"/>
                      <a:pt x="13553" y="3865"/>
                      <a:pt x="13553" y="3892"/>
                    </a:cubicBezTo>
                    <a:lnTo>
                      <a:pt x="13553" y="4915"/>
                    </a:lnTo>
                    <a:cubicBezTo>
                      <a:pt x="13553" y="4947"/>
                      <a:pt x="13506" y="4969"/>
                      <a:pt x="13435" y="4969"/>
                    </a:cubicBezTo>
                    <a:lnTo>
                      <a:pt x="12149" y="4969"/>
                    </a:lnTo>
                    <a:cubicBezTo>
                      <a:pt x="12078" y="4969"/>
                      <a:pt x="12031" y="4947"/>
                      <a:pt x="12031" y="4915"/>
                    </a:cubicBezTo>
                    <a:lnTo>
                      <a:pt x="12031" y="3892"/>
                    </a:lnTo>
                    <a:cubicBezTo>
                      <a:pt x="12031" y="3860"/>
                      <a:pt x="12078" y="3838"/>
                      <a:pt x="12149" y="3838"/>
                    </a:cubicBezTo>
                    <a:close/>
                    <a:moveTo>
                      <a:pt x="14154" y="3838"/>
                    </a:moveTo>
                    <a:lnTo>
                      <a:pt x="15441" y="3838"/>
                    </a:lnTo>
                    <a:cubicBezTo>
                      <a:pt x="15511" y="3838"/>
                      <a:pt x="15559" y="3860"/>
                      <a:pt x="15559" y="3892"/>
                    </a:cubicBezTo>
                    <a:lnTo>
                      <a:pt x="15559" y="4915"/>
                    </a:lnTo>
                    <a:cubicBezTo>
                      <a:pt x="15559" y="4942"/>
                      <a:pt x="15500" y="4969"/>
                      <a:pt x="15441" y="4969"/>
                    </a:cubicBezTo>
                    <a:lnTo>
                      <a:pt x="14154" y="4969"/>
                    </a:lnTo>
                    <a:cubicBezTo>
                      <a:pt x="14083" y="4969"/>
                      <a:pt x="14036" y="4947"/>
                      <a:pt x="14036" y="4915"/>
                    </a:cubicBezTo>
                    <a:lnTo>
                      <a:pt x="14036" y="3892"/>
                    </a:lnTo>
                    <a:cubicBezTo>
                      <a:pt x="14036" y="3860"/>
                      <a:pt x="14084" y="3838"/>
                      <a:pt x="14154" y="3838"/>
                    </a:cubicBezTo>
                    <a:close/>
                    <a:moveTo>
                      <a:pt x="4224" y="7056"/>
                    </a:moveTo>
                    <a:lnTo>
                      <a:pt x="5382" y="7056"/>
                    </a:lnTo>
                    <a:cubicBezTo>
                      <a:pt x="5452" y="7056"/>
                      <a:pt x="5500" y="7083"/>
                      <a:pt x="5500" y="7110"/>
                    </a:cubicBezTo>
                    <a:lnTo>
                      <a:pt x="5500" y="8078"/>
                    </a:lnTo>
                    <a:cubicBezTo>
                      <a:pt x="5500" y="8111"/>
                      <a:pt x="5452" y="8132"/>
                      <a:pt x="5382" y="8132"/>
                    </a:cubicBezTo>
                    <a:lnTo>
                      <a:pt x="4224" y="8132"/>
                    </a:lnTo>
                    <a:cubicBezTo>
                      <a:pt x="4153" y="8132"/>
                      <a:pt x="4106" y="8111"/>
                      <a:pt x="4106" y="8078"/>
                    </a:cubicBezTo>
                    <a:lnTo>
                      <a:pt x="4106" y="7110"/>
                    </a:lnTo>
                    <a:cubicBezTo>
                      <a:pt x="4106" y="7077"/>
                      <a:pt x="4153" y="7056"/>
                      <a:pt x="4224" y="7056"/>
                    </a:cubicBezTo>
                    <a:close/>
                    <a:moveTo>
                      <a:pt x="6100" y="7056"/>
                    </a:moveTo>
                    <a:lnTo>
                      <a:pt x="7302" y="7056"/>
                    </a:lnTo>
                    <a:cubicBezTo>
                      <a:pt x="7373" y="7056"/>
                      <a:pt x="7420" y="7077"/>
                      <a:pt x="7420" y="7110"/>
                    </a:cubicBezTo>
                    <a:lnTo>
                      <a:pt x="7420" y="8078"/>
                    </a:lnTo>
                    <a:cubicBezTo>
                      <a:pt x="7420" y="8111"/>
                      <a:pt x="7373" y="8132"/>
                      <a:pt x="7302" y="8132"/>
                    </a:cubicBezTo>
                    <a:lnTo>
                      <a:pt x="6100" y="8132"/>
                    </a:lnTo>
                    <a:cubicBezTo>
                      <a:pt x="6030" y="8132"/>
                      <a:pt x="5982" y="8111"/>
                      <a:pt x="5982" y="8078"/>
                    </a:cubicBezTo>
                    <a:lnTo>
                      <a:pt x="5982" y="7110"/>
                    </a:lnTo>
                    <a:cubicBezTo>
                      <a:pt x="5982" y="7083"/>
                      <a:pt x="6030" y="7056"/>
                      <a:pt x="6100" y="7056"/>
                    </a:cubicBezTo>
                    <a:close/>
                    <a:moveTo>
                      <a:pt x="14272" y="7056"/>
                    </a:moveTo>
                    <a:lnTo>
                      <a:pt x="15478" y="7056"/>
                    </a:lnTo>
                    <a:cubicBezTo>
                      <a:pt x="15548" y="7056"/>
                      <a:pt x="15595" y="7083"/>
                      <a:pt x="15595" y="7110"/>
                    </a:cubicBezTo>
                    <a:lnTo>
                      <a:pt x="15595" y="8078"/>
                    </a:lnTo>
                    <a:cubicBezTo>
                      <a:pt x="15595" y="8111"/>
                      <a:pt x="15548" y="8132"/>
                      <a:pt x="15478" y="8132"/>
                    </a:cubicBezTo>
                    <a:lnTo>
                      <a:pt x="14272" y="8132"/>
                    </a:lnTo>
                    <a:cubicBezTo>
                      <a:pt x="14201" y="8132"/>
                      <a:pt x="14154" y="8111"/>
                      <a:pt x="14154" y="8078"/>
                    </a:cubicBezTo>
                    <a:lnTo>
                      <a:pt x="14154" y="7110"/>
                    </a:lnTo>
                    <a:cubicBezTo>
                      <a:pt x="14154" y="7077"/>
                      <a:pt x="14201" y="7056"/>
                      <a:pt x="14272" y="7056"/>
                    </a:cubicBezTo>
                    <a:close/>
                    <a:moveTo>
                      <a:pt x="16196" y="7056"/>
                    </a:moveTo>
                    <a:lnTo>
                      <a:pt x="17354" y="7056"/>
                    </a:lnTo>
                    <a:cubicBezTo>
                      <a:pt x="17424" y="7056"/>
                      <a:pt x="17472" y="7077"/>
                      <a:pt x="17472" y="7110"/>
                    </a:cubicBezTo>
                    <a:lnTo>
                      <a:pt x="17472" y="8078"/>
                    </a:lnTo>
                    <a:cubicBezTo>
                      <a:pt x="17472" y="8111"/>
                      <a:pt x="17424" y="8132"/>
                      <a:pt x="17354" y="8132"/>
                    </a:cubicBezTo>
                    <a:lnTo>
                      <a:pt x="16196" y="8132"/>
                    </a:lnTo>
                    <a:cubicBezTo>
                      <a:pt x="16137" y="8132"/>
                      <a:pt x="16078" y="8105"/>
                      <a:pt x="16078" y="8078"/>
                    </a:cubicBezTo>
                    <a:lnTo>
                      <a:pt x="16078" y="7110"/>
                    </a:lnTo>
                    <a:cubicBezTo>
                      <a:pt x="16078" y="7077"/>
                      <a:pt x="16126" y="7056"/>
                      <a:pt x="16196" y="7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4497A3"/>
                </a:solidFill>
                <a:prstDash val="solid"/>
                <a:miter lim="8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/>
              <a:p>
                <a:pPr defTabSz="1219200">
                  <a:defRPr sz="2400"/>
                </a:pPr>
                <a:endParaRPr/>
              </a:p>
            </p:txBody>
          </p:sp>
        </p:grpSp>
        <p:sp>
          <p:nvSpPr>
            <p:cNvPr id="667" name="椭圆 100"/>
            <p:cNvSpPr/>
            <p:nvPr/>
          </p:nvSpPr>
          <p:spPr>
            <a:xfrm>
              <a:off x="841408" y="1403045"/>
              <a:ext cx="943551" cy="94355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标题 2"/>
            <p:cNvSpPr txBox="1"/>
            <p:nvPr/>
          </p:nvSpPr>
          <p:spPr>
            <a:xfrm>
              <a:off x="925717" y="1800065"/>
              <a:ext cx="807713" cy="483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r>
                <a:t>生态链</a:t>
              </a:r>
            </a:p>
            <a:p>
              <a:pPr algn="ctr" defTabSz="1266922">
                <a:defRPr sz="1200">
                  <a:solidFill>
                    <a:srgbClr val="4498A2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pPr>
              <a:r>
                <a:t>合作</a:t>
              </a:r>
            </a:p>
          </p:txBody>
        </p:sp>
        <p:sp>
          <p:nvSpPr>
            <p:cNvPr id="669" name="原子"/>
            <p:cNvSpPr/>
            <p:nvPr/>
          </p:nvSpPr>
          <p:spPr>
            <a:xfrm>
              <a:off x="2014712" y="762027"/>
              <a:ext cx="262814" cy="29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600" extrusionOk="0">
                  <a:moveTo>
                    <a:pt x="10524" y="0"/>
                  </a:moveTo>
                  <a:cubicBezTo>
                    <a:pt x="9635" y="0"/>
                    <a:pt x="8359" y="577"/>
                    <a:pt x="7326" y="3327"/>
                  </a:cubicBezTo>
                  <a:cubicBezTo>
                    <a:pt x="7137" y="3832"/>
                    <a:pt x="6970" y="4380"/>
                    <a:pt x="6824" y="4961"/>
                  </a:cubicBezTo>
                  <a:cubicBezTo>
                    <a:pt x="6200" y="4785"/>
                    <a:pt x="5595" y="4643"/>
                    <a:pt x="5020" y="4540"/>
                  </a:cubicBezTo>
                  <a:cubicBezTo>
                    <a:pt x="1890" y="3980"/>
                    <a:pt x="703" y="4698"/>
                    <a:pt x="258" y="5400"/>
                  </a:cubicBezTo>
                  <a:cubicBezTo>
                    <a:pt x="-186" y="6101"/>
                    <a:pt x="-276" y="7396"/>
                    <a:pt x="1822" y="9586"/>
                  </a:cubicBezTo>
                  <a:cubicBezTo>
                    <a:pt x="2207" y="9988"/>
                    <a:pt x="2643" y="10394"/>
                    <a:pt x="3123" y="10799"/>
                  </a:cubicBezTo>
                  <a:cubicBezTo>
                    <a:pt x="2644" y="11204"/>
                    <a:pt x="2207" y="11610"/>
                    <a:pt x="1822" y="12013"/>
                  </a:cubicBezTo>
                  <a:cubicBezTo>
                    <a:pt x="-276" y="14202"/>
                    <a:pt x="-186" y="15499"/>
                    <a:pt x="258" y="16200"/>
                  </a:cubicBezTo>
                  <a:cubicBezTo>
                    <a:pt x="591" y="16726"/>
                    <a:pt x="1341" y="17260"/>
                    <a:pt x="3011" y="17260"/>
                  </a:cubicBezTo>
                  <a:cubicBezTo>
                    <a:pt x="3571" y="17260"/>
                    <a:pt x="4234" y="17200"/>
                    <a:pt x="5020" y="17060"/>
                  </a:cubicBezTo>
                  <a:cubicBezTo>
                    <a:pt x="5595" y="16957"/>
                    <a:pt x="6200" y="16815"/>
                    <a:pt x="6824" y="16639"/>
                  </a:cubicBezTo>
                  <a:cubicBezTo>
                    <a:pt x="6970" y="17220"/>
                    <a:pt x="7137" y="17766"/>
                    <a:pt x="7326" y="18271"/>
                  </a:cubicBezTo>
                  <a:cubicBezTo>
                    <a:pt x="8359" y="21022"/>
                    <a:pt x="9635" y="21600"/>
                    <a:pt x="10524" y="21600"/>
                  </a:cubicBezTo>
                  <a:cubicBezTo>
                    <a:pt x="11413" y="21600"/>
                    <a:pt x="12689" y="21022"/>
                    <a:pt x="13722" y="18271"/>
                  </a:cubicBezTo>
                  <a:cubicBezTo>
                    <a:pt x="13911" y="17766"/>
                    <a:pt x="14080" y="17220"/>
                    <a:pt x="14226" y="16639"/>
                  </a:cubicBezTo>
                  <a:cubicBezTo>
                    <a:pt x="14850" y="16815"/>
                    <a:pt x="15453" y="16957"/>
                    <a:pt x="16028" y="17060"/>
                  </a:cubicBezTo>
                  <a:cubicBezTo>
                    <a:pt x="16814" y="17200"/>
                    <a:pt x="17479" y="17260"/>
                    <a:pt x="18038" y="17260"/>
                  </a:cubicBezTo>
                  <a:cubicBezTo>
                    <a:pt x="19709" y="17260"/>
                    <a:pt x="20457" y="16726"/>
                    <a:pt x="20790" y="16200"/>
                  </a:cubicBezTo>
                  <a:cubicBezTo>
                    <a:pt x="21234" y="15499"/>
                    <a:pt x="21324" y="14202"/>
                    <a:pt x="19226" y="12013"/>
                  </a:cubicBezTo>
                  <a:cubicBezTo>
                    <a:pt x="18841" y="11610"/>
                    <a:pt x="18405" y="11204"/>
                    <a:pt x="17925" y="10799"/>
                  </a:cubicBezTo>
                  <a:cubicBezTo>
                    <a:pt x="18404" y="10394"/>
                    <a:pt x="18841" y="9988"/>
                    <a:pt x="19226" y="9586"/>
                  </a:cubicBezTo>
                  <a:cubicBezTo>
                    <a:pt x="21324" y="7396"/>
                    <a:pt x="21234" y="6101"/>
                    <a:pt x="20790" y="5400"/>
                  </a:cubicBezTo>
                  <a:cubicBezTo>
                    <a:pt x="20345" y="4698"/>
                    <a:pt x="19158" y="3980"/>
                    <a:pt x="16028" y="4540"/>
                  </a:cubicBezTo>
                  <a:cubicBezTo>
                    <a:pt x="15453" y="4643"/>
                    <a:pt x="14850" y="4785"/>
                    <a:pt x="14226" y="4961"/>
                  </a:cubicBezTo>
                  <a:cubicBezTo>
                    <a:pt x="14080" y="4380"/>
                    <a:pt x="13911" y="3832"/>
                    <a:pt x="13722" y="3327"/>
                  </a:cubicBezTo>
                  <a:cubicBezTo>
                    <a:pt x="12689" y="577"/>
                    <a:pt x="11413" y="0"/>
                    <a:pt x="10524" y="0"/>
                  </a:cubicBezTo>
                  <a:close/>
                  <a:moveTo>
                    <a:pt x="10524" y="856"/>
                  </a:moveTo>
                  <a:cubicBezTo>
                    <a:pt x="11556" y="856"/>
                    <a:pt x="12661" y="2513"/>
                    <a:pt x="13329" y="5231"/>
                  </a:cubicBezTo>
                  <a:cubicBezTo>
                    <a:pt x="12420" y="5525"/>
                    <a:pt x="11478" y="5885"/>
                    <a:pt x="10524" y="6304"/>
                  </a:cubicBezTo>
                  <a:cubicBezTo>
                    <a:pt x="9571" y="5885"/>
                    <a:pt x="8628" y="5525"/>
                    <a:pt x="7719" y="5231"/>
                  </a:cubicBezTo>
                  <a:cubicBezTo>
                    <a:pt x="8386" y="2513"/>
                    <a:pt x="9492" y="856"/>
                    <a:pt x="10524" y="856"/>
                  </a:cubicBezTo>
                  <a:close/>
                  <a:moveTo>
                    <a:pt x="3015" y="5197"/>
                  </a:moveTo>
                  <a:cubicBezTo>
                    <a:pt x="3968" y="5197"/>
                    <a:pt x="5206" y="5394"/>
                    <a:pt x="6633" y="5801"/>
                  </a:cubicBezTo>
                  <a:cubicBezTo>
                    <a:pt x="6458" y="6665"/>
                    <a:pt x="6330" y="7591"/>
                    <a:pt x="6252" y="8553"/>
                  </a:cubicBezTo>
                  <a:cubicBezTo>
                    <a:pt x="5377" y="9095"/>
                    <a:pt x="4562" y="9658"/>
                    <a:pt x="3828" y="10229"/>
                  </a:cubicBezTo>
                  <a:cubicBezTo>
                    <a:pt x="3348" y="9826"/>
                    <a:pt x="2912" y="9422"/>
                    <a:pt x="2530" y="9023"/>
                  </a:cubicBezTo>
                  <a:cubicBezTo>
                    <a:pt x="1217" y="7653"/>
                    <a:pt x="672" y="6459"/>
                    <a:pt x="1072" y="5828"/>
                  </a:cubicBezTo>
                  <a:cubicBezTo>
                    <a:pt x="1335" y="5413"/>
                    <a:pt x="2020" y="5197"/>
                    <a:pt x="3015" y="5197"/>
                  </a:cubicBezTo>
                  <a:close/>
                  <a:moveTo>
                    <a:pt x="18035" y="5197"/>
                  </a:moveTo>
                  <a:cubicBezTo>
                    <a:pt x="19030" y="5197"/>
                    <a:pt x="19713" y="5413"/>
                    <a:pt x="19976" y="5828"/>
                  </a:cubicBezTo>
                  <a:cubicBezTo>
                    <a:pt x="20376" y="6459"/>
                    <a:pt x="19831" y="7653"/>
                    <a:pt x="18518" y="9023"/>
                  </a:cubicBezTo>
                  <a:cubicBezTo>
                    <a:pt x="18136" y="9422"/>
                    <a:pt x="17702" y="9826"/>
                    <a:pt x="17221" y="10229"/>
                  </a:cubicBezTo>
                  <a:cubicBezTo>
                    <a:pt x="16488" y="9658"/>
                    <a:pt x="15673" y="9095"/>
                    <a:pt x="14798" y="8553"/>
                  </a:cubicBezTo>
                  <a:cubicBezTo>
                    <a:pt x="14720" y="7591"/>
                    <a:pt x="14590" y="6665"/>
                    <a:pt x="14415" y="5801"/>
                  </a:cubicBezTo>
                  <a:cubicBezTo>
                    <a:pt x="15842" y="5394"/>
                    <a:pt x="17082" y="5197"/>
                    <a:pt x="18035" y="5197"/>
                  </a:cubicBezTo>
                  <a:close/>
                  <a:moveTo>
                    <a:pt x="7532" y="6078"/>
                  </a:moveTo>
                  <a:cubicBezTo>
                    <a:pt x="8148" y="6281"/>
                    <a:pt x="8794" y="6520"/>
                    <a:pt x="9461" y="6795"/>
                  </a:cubicBezTo>
                  <a:cubicBezTo>
                    <a:pt x="9088" y="6975"/>
                    <a:pt x="8715" y="7162"/>
                    <a:pt x="8343" y="7358"/>
                  </a:cubicBezTo>
                  <a:cubicBezTo>
                    <a:pt x="7971" y="7553"/>
                    <a:pt x="7605" y="7754"/>
                    <a:pt x="7248" y="7958"/>
                  </a:cubicBezTo>
                  <a:cubicBezTo>
                    <a:pt x="7320" y="7295"/>
                    <a:pt x="7416" y="6666"/>
                    <a:pt x="7532" y="6078"/>
                  </a:cubicBezTo>
                  <a:close/>
                  <a:moveTo>
                    <a:pt x="13516" y="6078"/>
                  </a:moveTo>
                  <a:cubicBezTo>
                    <a:pt x="13632" y="6666"/>
                    <a:pt x="13728" y="7295"/>
                    <a:pt x="13800" y="7958"/>
                  </a:cubicBezTo>
                  <a:cubicBezTo>
                    <a:pt x="13443" y="7754"/>
                    <a:pt x="13078" y="7553"/>
                    <a:pt x="12706" y="7358"/>
                  </a:cubicBezTo>
                  <a:cubicBezTo>
                    <a:pt x="12335" y="7162"/>
                    <a:pt x="11962" y="6975"/>
                    <a:pt x="11589" y="6795"/>
                  </a:cubicBezTo>
                  <a:cubicBezTo>
                    <a:pt x="12256" y="6520"/>
                    <a:pt x="12900" y="6281"/>
                    <a:pt x="13516" y="6078"/>
                  </a:cubicBezTo>
                  <a:close/>
                  <a:moveTo>
                    <a:pt x="10524" y="7258"/>
                  </a:moveTo>
                  <a:cubicBezTo>
                    <a:pt x="11084" y="7514"/>
                    <a:pt x="11656" y="7793"/>
                    <a:pt x="12236" y="8099"/>
                  </a:cubicBezTo>
                  <a:cubicBezTo>
                    <a:pt x="12807" y="8399"/>
                    <a:pt x="13361" y="8709"/>
                    <a:pt x="13892" y="9029"/>
                  </a:cubicBezTo>
                  <a:cubicBezTo>
                    <a:pt x="13929" y="9598"/>
                    <a:pt x="13948" y="10189"/>
                    <a:pt x="13948" y="10799"/>
                  </a:cubicBezTo>
                  <a:cubicBezTo>
                    <a:pt x="13948" y="11410"/>
                    <a:pt x="13927" y="12000"/>
                    <a:pt x="13890" y="12570"/>
                  </a:cubicBezTo>
                  <a:cubicBezTo>
                    <a:pt x="13359" y="12889"/>
                    <a:pt x="12806" y="13201"/>
                    <a:pt x="12236" y="13501"/>
                  </a:cubicBezTo>
                  <a:cubicBezTo>
                    <a:pt x="11655" y="13807"/>
                    <a:pt x="11084" y="14087"/>
                    <a:pt x="10524" y="14342"/>
                  </a:cubicBezTo>
                  <a:cubicBezTo>
                    <a:pt x="9964" y="14087"/>
                    <a:pt x="9393" y="13807"/>
                    <a:pt x="8812" y="13501"/>
                  </a:cubicBezTo>
                  <a:cubicBezTo>
                    <a:pt x="8241" y="13201"/>
                    <a:pt x="7689" y="12891"/>
                    <a:pt x="7158" y="12571"/>
                  </a:cubicBezTo>
                  <a:cubicBezTo>
                    <a:pt x="7121" y="12002"/>
                    <a:pt x="7100" y="11410"/>
                    <a:pt x="7100" y="10799"/>
                  </a:cubicBezTo>
                  <a:cubicBezTo>
                    <a:pt x="7100" y="10189"/>
                    <a:pt x="7121" y="9598"/>
                    <a:pt x="7158" y="9029"/>
                  </a:cubicBezTo>
                  <a:cubicBezTo>
                    <a:pt x="7689" y="8709"/>
                    <a:pt x="8241" y="8399"/>
                    <a:pt x="8812" y="8099"/>
                  </a:cubicBezTo>
                  <a:cubicBezTo>
                    <a:pt x="9393" y="7793"/>
                    <a:pt x="9964" y="7514"/>
                    <a:pt x="10524" y="7258"/>
                  </a:cubicBezTo>
                  <a:close/>
                  <a:moveTo>
                    <a:pt x="10524" y="9608"/>
                  </a:moveTo>
                  <a:cubicBezTo>
                    <a:pt x="10189" y="9608"/>
                    <a:pt x="9855" y="9724"/>
                    <a:pt x="9600" y="9957"/>
                  </a:cubicBezTo>
                  <a:cubicBezTo>
                    <a:pt x="9089" y="10422"/>
                    <a:pt x="9089" y="11178"/>
                    <a:pt x="9600" y="11643"/>
                  </a:cubicBezTo>
                  <a:cubicBezTo>
                    <a:pt x="10110" y="12108"/>
                    <a:pt x="10938" y="12108"/>
                    <a:pt x="11448" y="11643"/>
                  </a:cubicBezTo>
                  <a:cubicBezTo>
                    <a:pt x="11959" y="11178"/>
                    <a:pt x="11959" y="10422"/>
                    <a:pt x="11448" y="9957"/>
                  </a:cubicBezTo>
                  <a:cubicBezTo>
                    <a:pt x="11193" y="9724"/>
                    <a:pt x="10859" y="9608"/>
                    <a:pt x="10524" y="9608"/>
                  </a:cubicBezTo>
                  <a:close/>
                  <a:moveTo>
                    <a:pt x="6185" y="9638"/>
                  </a:moveTo>
                  <a:cubicBezTo>
                    <a:pt x="6169" y="10021"/>
                    <a:pt x="6161" y="10408"/>
                    <a:pt x="6161" y="10799"/>
                  </a:cubicBezTo>
                  <a:cubicBezTo>
                    <a:pt x="6161" y="11190"/>
                    <a:pt x="6169" y="11579"/>
                    <a:pt x="6185" y="11962"/>
                  </a:cubicBezTo>
                  <a:cubicBezTo>
                    <a:pt x="5601" y="11581"/>
                    <a:pt x="5050" y="11191"/>
                    <a:pt x="4540" y="10799"/>
                  </a:cubicBezTo>
                  <a:cubicBezTo>
                    <a:pt x="5050" y="10407"/>
                    <a:pt x="5601" y="10019"/>
                    <a:pt x="6185" y="9638"/>
                  </a:cubicBezTo>
                  <a:close/>
                  <a:moveTo>
                    <a:pt x="14863" y="9638"/>
                  </a:moveTo>
                  <a:cubicBezTo>
                    <a:pt x="15447" y="10019"/>
                    <a:pt x="15998" y="10407"/>
                    <a:pt x="16508" y="10799"/>
                  </a:cubicBezTo>
                  <a:cubicBezTo>
                    <a:pt x="15998" y="11191"/>
                    <a:pt x="15447" y="11581"/>
                    <a:pt x="14863" y="11962"/>
                  </a:cubicBezTo>
                  <a:cubicBezTo>
                    <a:pt x="14879" y="11579"/>
                    <a:pt x="14887" y="11190"/>
                    <a:pt x="14887" y="10799"/>
                  </a:cubicBezTo>
                  <a:cubicBezTo>
                    <a:pt x="14887" y="10408"/>
                    <a:pt x="14879" y="10021"/>
                    <a:pt x="14863" y="9638"/>
                  </a:cubicBezTo>
                  <a:close/>
                  <a:moveTo>
                    <a:pt x="3828" y="11371"/>
                  </a:moveTo>
                  <a:cubicBezTo>
                    <a:pt x="4562" y="11942"/>
                    <a:pt x="5377" y="12505"/>
                    <a:pt x="6252" y="13047"/>
                  </a:cubicBezTo>
                  <a:cubicBezTo>
                    <a:pt x="6330" y="14009"/>
                    <a:pt x="6458" y="14933"/>
                    <a:pt x="6633" y="15797"/>
                  </a:cubicBezTo>
                  <a:cubicBezTo>
                    <a:pt x="5206" y="16204"/>
                    <a:pt x="3968" y="16403"/>
                    <a:pt x="3015" y="16403"/>
                  </a:cubicBezTo>
                  <a:cubicBezTo>
                    <a:pt x="2020" y="16403"/>
                    <a:pt x="1335" y="16187"/>
                    <a:pt x="1072" y="15772"/>
                  </a:cubicBezTo>
                  <a:cubicBezTo>
                    <a:pt x="672" y="15141"/>
                    <a:pt x="1217" y="13947"/>
                    <a:pt x="2530" y="12577"/>
                  </a:cubicBezTo>
                  <a:cubicBezTo>
                    <a:pt x="2912" y="12178"/>
                    <a:pt x="3348" y="11774"/>
                    <a:pt x="3828" y="11371"/>
                  </a:cubicBezTo>
                  <a:close/>
                  <a:moveTo>
                    <a:pt x="17220" y="11371"/>
                  </a:moveTo>
                  <a:cubicBezTo>
                    <a:pt x="17700" y="11774"/>
                    <a:pt x="18136" y="12178"/>
                    <a:pt x="18518" y="12577"/>
                  </a:cubicBezTo>
                  <a:cubicBezTo>
                    <a:pt x="19831" y="13947"/>
                    <a:pt x="20376" y="15141"/>
                    <a:pt x="19976" y="15772"/>
                  </a:cubicBezTo>
                  <a:cubicBezTo>
                    <a:pt x="19713" y="16187"/>
                    <a:pt x="19030" y="16403"/>
                    <a:pt x="18035" y="16403"/>
                  </a:cubicBezTo>
                  <a:cubicBezTo>
                    <a:pt x="17082" y="16403"/>
                    <a:pt x="15842" y="16204"/>
                    <a:pt x="14415" y="15797"/>
                  </a:cubicBezTo>
                  <a:cubicBezTo>
                    <a:pt x="14590" y="14933"/>
                    <a:pt x="14718" y="14009"/>
                    <a:pt x="14796" y="13047"/>
                  </a:cubicBezTo>
                  <a:cubicBezTo>
                    <a:pt x="15671" y="12505"/>
                    <a:pt x="16486" y="11942"/>
                    <a:pt x="17220" y="11371"/>
                  </a:cubicBezTo>
                  <a:close/>
                  <a:moveTo>
                    <a:pt x="7248" y="13642"/>
                  </a:moveTo>
                  <a:cubicBezTo>
                    <a:pt x="7605" y="13846"/>
                    <a:pt x="7971" y="14047"/>
                    <a:pt x="8343" y="14242"/>
                  </a:cubicBezTo>
                  <a:cubicBezTo>
                    <a:pt x="8715" y="14438"/>
                    <a:pt x="9088" y="14625"/>
                    <a:pt x="9461" y="14805"/>
                  </a:cubicBezTo>
                  <a:cubicBezTo>
                    <a:pt x="8794" y="15080"/>
                    <a:pt x="8148" y="15319"/>
                    <a:pt x="7532" y="15522"/>
                  </a:cubicBezTo>
                  <a:cubicBezTo>
                    <a:pt x="7416" y="14934"/>
                    <a:pt x="7320" y="14305"/>
                    <a:pt x="7248" y="13642"/>
                  </a:cubicBezTo>
                  <a:close/>
                  <a:moveTo>
                    <a:pt x="13800" y="13642"/>
                  </a:moveTo>
                  <a:cubicBezTo>
                    <a:pt x="13728" y="14305"/>
                    <a:pt x="13632" y="14934"/>
                    <a:pt x="13516" y="15522"/>
                  </a:cubicBezTo>
                  <a:cubicBezTo>
                    <a:pt x="12900" y="15319"/>
                    <a:pt x="12256" y="15080"/>
                    <a:pt x="11589" y="14805"/>
                  </a:cubicBezTo>
                  <a:cubicBezTo>
                    <a:pt x="11962" y="14625"/>
                    <a:pt x="12335" y="14438"/>
                    <a:pt x="12706" y="14242"/>
                  </a:cubicBezTo>
                  <a:cubicBezTo>
                    <a:pt x="13078" y="14047"/>
                    <a:pt x="13443" y="13846"/>
                    <a:pt x="13800" y="13642"/>
                  </a:cubicBezTo>
                  <a:close/>
                  <a:moveTo>
                    <a:pt x="10524" y="15294"/>
                  </a:moveTo>
                  <a:cubicBezTo>
                    <a:pt x="11478" y="15713"/>
                    <a:pt x="12420" y="16075"/>
                    <a:pt x="13329" y="16369"/>
                  </a:cubicBezTo>
                  <a:cubicBezTo>
                    <a:pt x="12661" y="19087"/>
                    <a:pt x="11556" y="20744"/>
                    <a:pt x="10524" y="20744"/>
                  </a:cubicBezTo>
                  <a:cubicBezTo>
                    <a:pt x="9492" y="20744"/>
                    <a:pt x="8386" y="19087"/>
                    <a:pt x="7719" y="16369"/>
                  </a:cubicBezTo>
                  <a:cubicBezTo>
                    <a:pt x="8628" y="16075"/>
                    <a:pt x="9571" y="15713"/>
                    <a:pt x="10524" y="15294"/>
                  </a:cubicBezTo>
                  <a:close/>
                </a:path>
              </a:pathLst>
            </a:custGeom>
            <a:solidFill>
              <a:srgbClr val="0099A4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670" name="分子"/>
            <p:cNvSpPr/>
            <p:nvPr/>
          </p:nvSpPr>
          <p:spPr>
            <a:xfrm>
              <a:off x="1179743" y="1491956"/>
              <a:ext cx="299661" cy="2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600" extrusionOk="0">
                  <a:moveTo>
                    <a:pt x="2726" y="0"/>
                  </a:moveTo>
                  <a:cubicBezTo>
                    <a:pt x="2262" y="0"/>
                    <a:pt x="1792" y="142"/>
                    <a:pt x="1361" y="440"/>
                  </a:cubicBezTo>
                  <a:cubicBezTo>
                    <a:pt x="57" y="1343"/>
                    <a:pt x="-387" y="3336"/>
                    <a:pt x="369" y="4892"/>
                  </a:cubicBezTo>
                  <a:cubicBezTo>
                    <a:pt x="875" y="5935"/>
                    <a:pt x="1791" y="6516"/>
                    <a:pt x="2733" y="6516"/>
                  </a:cubicBezTo>
                  <a:cubicBezTo>
                    <a:pt x="2959" y="6516"/>
                    <a:pt x="3186" y="6484"/>
                    <a:pt x="3410" y="6415"/>
                  </a:cubicBezTo>
                  <a:lnTo>
                    <a:pt x="4436" y="8528"/>
                  </a:lnTo>
                  <a:cubicBezTo>
                    <a:pt x="3958" y="9115"/>
                    <a:pt x="3662" y="9916"/>
                    <a:pt x="3662" y="10800"/>
                  </a:cubicBezTo>
                  <a:cubicBezTo>
                    <a:pt x="3662" y="11684"/>
                    <a:pt x="3958" y="12485"/>
                    <a:pt x="4436" y="13072"/>
                  </a:cubicBezTo>
                  <a:lnTo>
                    <a:pt x="3410" y="15187"/>
                  </a:lnTo>
                  <a:cubicBezTo>
                    <a:pt x="3186" y="15119"/>
                    <a:pt x="2959" y="15084"/>
                    <a:pt x="2733" y="15084"/>
                  </a:cubicBezTo>
                  <a:cubicBezTo>
                    <a:pt x="1791" y="15084"/>
                    <a:pt x="875" y="15665"/>
                    <a:pt x="369" y="16708"/>
                  </a:cubicBezTo>
                  <a:cubicBezTo>
                    <a:pt x="-387" y="18264"/>
                    <a:pt x="57" y="20259"/>
                    <a:pt x="1361" y="21162"/>
                  </a:cubicBezTo>
                  <a:cubicBezTo>
                    <a:pt x="1792" y="21460"/>
                    <a:pt x="2262" y="21600"/>
                    <a:pt x="2726" y="21600"/>
                  </a:cubicBezTo>
                  <a:cubicBezTo>
                    <a:pt x="3668" y="21600"/>
                    <a:pt x="4584" y="21018"/>
                    <a:pt x="5090" y="19976"/>
                  </a:cubicBezTo>
                  <a:cubicBezTo>
                    <a:pt x="5718" y="18683"/>
                    <a:pt x="5518" y="17090"/>
                    <a:pt x="4685" y="16070"/>
                  </a:cubicBezTo>
                  <a:lnTo>
                    <a:pt x="5711" y="13956"/>
                  </a:lnTo>
                  <a:cubicBezTo>
                    <a:pt x="5929" y="14023"/>
                    <a:pt x="6157" y="14058"/>
                    <a:pt x="6392" y="14058"/>
                  </a:cubicBezTo>
                  <a:cubicBezTo>
                    <a:pt x="7643" y="14058"/>
                    <a:pt x="8698" y="13052"/>
                    <a:pt x="9020" y="11681"/>
                  </a:cubicBezTo>
                  <a:lnTo>
                    <a:pt x="11805" y="11681"/>
                  </a:lnTo>
                  <a:cubicBezTo>
                    <a:pt x="12127" y="13052"/>
                    <a:pt x="13181" y="14058"/>
                    <a:pt x="14433" y="14058"/>
                  </a:cubicBezTo>
                  <a:cubicBezTo>
                    <a:pt x="14667" y="14058"/>
                    <a:pt x="14896" y="14023"/>
                    <a:pt x="15113" y="13956"/>
                  </a:cubicBezTo>
                  <a:lnTo>
                    <a:pt x="16139" y="16070"/>
                  </a:lnTo>
                  <a:cubicBezTo>
                    <a:pt x="15307" y="17090"/>
                    <a:pt x="15106" y="18683"/>
                    <a:pt x="15734" y="19976"/>
                  </a:cubicBezTo>
                  <a:cubicBezTo>
                    <a:pt x="16240" y="21018"/>
                    <a:pt x="17156" y="21600"/>
                    <a:pt x="18098" y="21600"/>
                  </a:cubicBezTo>
                  <a:cubicBezTo>
                    <a:pt x="18563" y="21600"/>
                    <a:pt x="19033" y="21460"/>
                    <a:pt x="19464" y="21162"/>
                  </a:cubicBezTo>
                  <a:cubicBezTo>
                    <a:pt x="20768" y="20259"/>
                    <a:pt x="21213" y="18264"/>
                    <a:pt x="20457" y="16708"/>
                  </a:cubicBezTo>
                  <a:cubicBezTo>
                    <a:pt x="19951" y="15665"/>
                    <a:pt x="19035" y="15083"/>
                    <a:pt x="18093" y="15084"/>
                  </a:cubicBezTo>
                  <a:cubicBezTo>
                    <a:pt x="17867" y="15084"/>
                    <a:pt x="17640" y="15119"/>
                    <a:pt x="17416" y="15187"/>
                  </a:cubicBezTo>
                  <a:lnTo>
                    <a:pt x="16388" y="13072"/>
                  </a:lnTo>
                  <a:cubicBezTo>
                    <a:pt x="16867" y="12485"/>
                    <a:pt x="17162" y="11684"/>
                    <a:pt x="17162" y="10800"/>
                  </a:cubicBezTo>
                  <a:cubicBezTo>
                    <a:pt x="17162" y="9916"/>
                    <a:pt x="16867" y="9115"/>
                    <a:pt x="16388" y="8528"/>
                  </a:cubicBezTo>
                  <a:lnTo>
                    <a:pt x="17416" y="6415"/>
                  </a:lnTo>
                  <a:cubicBezTo>
                    <a:pt x="17640" y="6484"/>
                    <a:pt x="17867" y="6516"/>
                    <a:pt x="18093" y="6516"/>
                  </a:cubicBezTo>
                  <a:cubicBezTo>
                    <a:pt x="19035" y="6516"/>
                    <a:pt x="19951" y="5935"/>
                    <a:pt x="20457" y="4892"/>
                  </a:cubicBezTo>
                  <a:cubicBezTo>
                    <a:pt x="21213" y="3336"/>
                    <a:pt x="20768" y="1343"/>
                    <a:pt x="19464" y="440"/>
                  </a:cubicBezTo>
                  <a:cubicBezTo>
                    <a:pt x="19033" y="142"/>
                    <a:pt x="18563" y="0"/>
                    <a:pt x="18098" y="0"/>
                  </a:cubicBezTo>
                  <a:cubicBezTo>
                    <a:pt x="17156" y="0"/>
                    <a:pt x="16240" y="582"/>
                    <a:pt x="15734" y="1624"/>
                  </a:cubicBezTo>
                  <a:cubicBezTo>
                    <a:pt x="15106" y="2917"/>
                    <a:pt x="15307" y="4510"/>
                    <a:pt x="16139" y="5530"/>
                  </a:cubicBezTo>
                  <a:lnTo>
                    <a:pt x="15113" y="7644"/>
                  </a:lnTo>
                  <a:cubicBezTo>
                    <a:pt x="14896" y="7577"/>
                    <a:pt x="14667" y="7542"/>
                    <a:pt x="14433" y="7542"/>
                  </a:cubicBezTo>
                  <a:cubicBezTo>
                    <a:pt x="13181" y="7542"/>
                    <a:pt x="12127" y="8548"/>
                    <a:pt x="11805" y="9919"/>
                  </a:cubicBezTo>
                  <a:lnTo>
                    <a:pt x="9020" y="9919"/>
                  </a:lnTo>
                  <a:cubicBezTo>
                    <a:pt x="8698" y="8548"/>
                    <a:pt x="7643" y="7542"/>
                    <a:pt x="6392" y="7542"/>
                  </a:cubicBezTo>
                  <a:cubicBezTo>
                    <a:pt x="6157" y="7542"/>
                    <a:pt x="5929" y="7577"/>
                    <a:pt x="5711" y="7644"/>
                  </a:cubicBezTo>
                  <a:lnTo>
                    <a:pt x="4685" y="5530"/>
                  </a:lnTo>
                  <a:cubicBezTo>
                    <a:pt x="5518" y="4510"/>
                    <a:pt x="5718" y="2917"/>
                    <a:pt x="5090" y="1624"/>
                  </a:cubicBezTo>
                  <a:cubicBezTo>
                    <a:pt x="4584" y="582"/>
                    <a:pt x="3668" y="0"/>
                    <a:pt x="2726" y="0"/>
                  </a:cubicBezTo>
                  <a:close/>
                  <a:moveTo>
                    <a:pt x="2728" y="1761"/>
                  </a:moveTo>
                  <a:cubicBezTo>
                    <a:pt x="3175" y="1761"/>
                    <a:pt x="3591" y="2046"/>
                    <a:pt x="3815" y="2507"/>
                  </a:cubicBezTo>
                  <a:cubicBezTo>
                    <a:pt x="3983" y="2853"/>
                    <a:pt x="4027" y="3257"/>
                    <a:pt x="3941" y="3644"/>
                  </a:cubicBezTo>
                  <a:cubicBezTo>
                    <a:pt x="3855" y="4030"/>
                    <a:pt x="3649" y="4353"/>
                    <a:pt x="3359" y="4554"/>
                  </a:cubicBezTo>
                  <a:cubicBezTo>
                    <a:pt x="3165" y="4688"/>
                    <a:pt x="2954" y="4755"/>
                    <a:pt x="2733" y="4755"/>
                  </a:cubicBezTo>
                  <a:cubicBezTo>
                    <a:pt x="2286" y="4755"/>
                    <a:pt x="1868" y="4470"/>
                    <a:pt x="1644" y="4010"/>
                  </a:cubicBezTo>
                  <a:cubicBezTo>
                    <a:pt x="1476" y="3664"/>
                    <a:pt x="1432" y="3259"/>
                    <a:pt x="1518" y="2873"/>
                  </a:cubicBezTo>
                  <a:cubicBezTo>
                    <a:pt x="1604" y="2486"/>
                    <a:pt x="1810" y="2163"/>
                    <a:pt x="2100" y="1963"/>
                  </a:cubicBezTo>
                  <a:cubicBezTo>
                    <a:pt x="2294" y="1828"/>
                    <a:pt x="2506" y="1761"/>
                    <a:pt x="2728" y="1761"/>
                  </a:cubicBezTo>
                  <a:close/>
                  <a:moveTo>
                    <a:pt x="18098" y="1761"/>
                  </a:moveTo>
                  <a:cubicBezTo>
                    <a:pt x="18320" y="1761"/>
                    <a:pt x="18530" y="1829"/>
                    <a:pt x="18724" y="1963"/>
                  </a:cubicBezTo>
                  <a:cubicBezTo>
                    <a:pt x="19014" y="2163"/>
                    <a:pt x="19222" y="2486"/>
                    <a:pt x="19308" y="2873"/>
                  </a:cubicBezTo>
                  <a:cubicBezTo>
                    <a:pt x="19394" y="3259"/>
                    <a:pt x="19348" y="3664"/>
                    <a:pt x="19180" y="4010"/>
                  </a:cubicBezTo>
                  <a:cubicBezTo>
                    <a:pt x="18956" y="4470"/>
                    <a:pt x="18540" y="4755"/>
                    <a:pt x="18093" y="4755"/>
                  </a:cubicBezTo>
                  <a:cubicBezTo>
                    <a:pt x="17872" y="4755"/>
                    <a:pt x="17661" y="4688"/>
                    <a:pt x="17467" y="4554"/>
                  </a:cubicBezTo>
                  <a:cubicBezTo>
                    <a:pt x="17177" y="4353"/>
                    <a:pt x="16969" y="4030"/>
                    <a:pt x="16883" y="3644"/>
                  </a:cubicBezTo>
                  <a:cubicBezTo>
                    <a:pt x="16797" y="3257"/>
                    <a:pt x="16843" y="2853"/>
                    <a:pt x="17011" y="2507"/>
                  </a:cubicBezTo>
                  <a:cubicBezTo>
                    <a:pt x="17235" y="2046"/>
                    <a:pt x="17651" y="1761"/>
                    <a:pt x="18098" y="1761"/>
                  </a:cubicBezTo>
                  <a:close/>
                  <a:moveTo>
                    <a:pt x="2733" y="16845"/>
                  </a:moveTo>
                  <a:cubicBezTo>
                    <a:pt x="2954" y="16845"/>
                    <a:pt x="3165" y="16912"/>
                    <a:pt x="3359" y="17046"/>
                  </a:cubicBezTo>
                  <a:cubicBezTo>
                    <a:pt x="3649" y="17247"/>
                    <a:pt x="3855" y="17572"/>
                    <a:pt x="3941" y="17958"/>
                  </a:cubicBezTo>
                  <a:cubicBezTo>
                    <a:pt x="4027" y="18345"/>
                    <a:pt x="3983" y="18747"/>
                    <a:pt x="3815" y="19093"/>
                  </a:cubicBezTo>
                  <a:cubicBezTo>
                    <a:pt x="3591" y="19554"/>
                    <a:pt x="3175" y="19841"/>
                    <a:pt x="2728" y="19841"/>
                  </a:cubicBezTo>
                  <a:cubicBezTo>
                    <a:pt x="2506" y="19841"/>
                    <a:pt x="2294" y="19772"/>
                    <a:pt x="2100" y="19637"/>
                  </a:cubicBezTo>
                  <a:cubicBezTo>
                    <a:pt x="1810" y="19437"/>
                    <a:pt x="1604" y="19114"/>
                    <a:pt x="1518" y="18727"/>
                  </a:cubicBezTo>
                  <a:cubicBezTo>
                    <a:pt x="1432" y="18341"/>
                    <a:pt x="1476" y="17938"/>
                    <a:pt x="1644" y="17592"/>
                  </a:cubicBezTo>
                  <a:cubicBezTo>
                    <a:pt x="1868" y="17132"/>
                    <a:pt x="2286" y="16845"/>
                    <a:pt x="2733" y="16845"/>
                  </a:cubicBezTo>
                  <a:close/>
                  <a:moveTo>
                    <a:pt x="18093" y="16845"/>
                  </a:moveTo>
                  <a:cubicBezTo>
                    <a:pt x="18540" y="16845"/>
                    <a:pt x="18956" y="17132"/>
                    <a:pt x="19180" y="17592"/>
                  </a:cubicBezTo>
                  <a:cubicBezTo>
                    <a:pt x="19348" y="17938"/>
                    <a:pt x="19394" y="18341"/>
                    <a:pt x="19308" y="18727"/>
                  </a:cubicBezTo>
                  <a:cubicBezTo>
                    <a:pt x="19222" y="19114"/>
                    <a:pt x="19014" y="19437"/>
                    <a:pt x="18724" y="19637"/>
                  </a:cubicBezTo>
                  <a:cubicBezTo>
                    <a:pt x="18530" y="19772"/>
                    <a:pt x="18320" y="19839"/>
                    <a:pt x="18098" y="19839"/>
                  </a:cubicBezTo>
                  <a:cubicBezTo>
                    <a:pt x="17651" y="19839"/>
                    <a:pt x="17235" y="19554"/>
                    <a:pt x="17011" y="19093"/>
                  </a:cubicBezTo>
                  <a:cubicBezTo>
                    <a:pt x="16843" y="18747"/>
                    <a:pt x="16797" y="18345"/>
                    <a:pt x="16883" y="17958"/>
                  </a:cubicBezTo>
                  <a:cubicBezTo>
                    <a:pt x="16969" y="17572"/>
                    <a:pt x="17177" y="17247"/>
                    <a:pt x="17467" y="17046"/>
                  </a:cubicBezTo>
                  <a:cubicBezTo>
                    <a:pt x="17661" y="16912"/>
                    <a:pt x="17872" y="16845"/>
                    <a:pt x="18093" y="16845"/>
                  </a:cubicBezTo>
                  <a:close/>
                </a:path>
              </a:pathLst>
            </a:custGeom>
            <a:solidFill>
              <a:srgbClr val="0099A4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900" spc="-18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671" name="外星人"/>
            <p:cNvSpPr/>
            <p:nvPr/>
          </p:nvSpPr>
          <p:spPr>
            <a:xfrm>
              <a:off x="323824" y="788606"/>
              <a:ext cx="295902" cy="369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3868"/>
                    <a:pt x="0" y="8640"/>
                  </a:cubicBezTo>
                  <a:cubicBezTo>
                    <a:pt x="0" y="13412"/>
                    <a:pt x="5336" y="21600"/>
                    <a:pt x="10800" y="21600"/>
                  </a:cubicBezTo>
                  <a:cubicBezTo>
                    <a:pt x="16264" y="21600"/>
                    <a:pt x="21600" y="13412"/>
                    <a:pt x="21600" y="8640"/>
                  </a:cubicBezTo>
                  <a:cubicBezTo>
                    <a:pt x="21600" y="3868"/>
                    <a:pt x="16765" y="0"/>
                    <a:pt x="10800" y="0"/>
                  </a:cubicBezTo>
                  <a:close/>
                  <a:moveTo>
                    <a:pt x="2495" y="9361"/>
                  </a:moveTo>
                  <a:cubicBezTo>
                    <a:pt x="6472" y="9361"/>
                    <a:pt x="9695" y="11939"/>
                    <a:pt x="9695" y="15120"/>
                  </a:cubicBezTo>
                  <a:cubicBezTo>
                    <a:pt x="5718" y="15120"/>
                    <a:pt x="2495" y="12542"/>
                    <a:pt x="2495" y="9361"/>
                  </a:cubicBezTo>
                  <a:close/>
                  <a:moveTo>
                    <a:pt x="19103" y="9361"/>
                  </a:moveTo>
                  <a:cubicBezTo>
                    <a:pt x="19103" y="12542"/>
                    <a:pt x="15880" y="15120"/>
                    <a:pt x="11903" y="15120"/>
                  </a:cubicBezTo>
                  <a:cubicBezTo>
                    <a:pt x="11903" y="11939"/>
                    <a:pt x="15126" y="9361"/>
                    <a:pt x="19103" y="9361"/>
                  </a:cubicBezTo>
                  <a:close/>
                </a:path>
              </a:pathLst>
            </a:custGeom>
            <a:solidFill>
              <a:srgbClr val="0099A4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</p:grpSp>
      <p:sp>
        <p:nvSpPr>
          <p:cNvPr id="673" name="音量"/>
          <p:cNvSpPr/>
          <p:nvPr/>
        </p:nvSpPr>
        <p:spPr>
          <a:xfrm>
            <a:off x="849205" y="4890325"/>
            <a:ext cx="344291" cy="300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3" extrusionOk="0">
                <a:moveTo>
                  <a:pt x="9522" y="5"/>
                </a:moveTo>
                <a:cubicBezTo>
                  <a:pt x="9458" y="16"/>
                  <a:pt x="9393" y="50"/>
                  <a:pt x="9338" y="109"/>
                </a:cubicBezTo>
                <a:lnTo>
                  <a:pt x="4461" y="5364"/>
                </a:lnTo>
                <a:cubicBezTo>
                  <a:pt x="4398" y="5432"/>
                  <a:pt x="4313" y="5470"/>
                  <a:pt x="4226" y="5470"/>
                </a:cubicBezTo>
                <a:lnTo>
                  <a:pt x="808" y="5470"/>
                </a:lnTo>
                <a:cubicBezTo>
                  <a:pt x="363" y="5470"/>
                  <a:pt x="0" y="5880"/>
                  <a:pt x="0" y="6387"/>
                </a:cubicBezTo>
                <a:lnTo>
                  <a:pt x="0" y="15058"/>
                </a:lnTo>
                <a:cubicBezTo>
                  <a:pt x="0" y="15565"/>
                  <a:pt x="362" y="15975"/>
                  <a:pt x="808" y="15975"/>
                </a:cubicBezTo>
                <a:lnTo>
                  <a:pt x="4226" y="15975"/>
                </a:lnTo>
                <a:cubicBezTo>
                  <a:pt x="4313" y="15975"/>
                  <a:pt x="4398" y="16013"/>
                  <a:pt x="4461" y="16081"/>
                </a:cubicBezTo>
                <a:lnTo>
                  <a:pt x="9338" y="21336"/>
                </a:lnTo>
                <a:cubicBezTo>
                  <a:pt x="9557" y="21571"/>
                  <a:pt x="9917" y="21395"/>
                  <a:pt x="9917" y="21053"/>
                </a:cubicBezTo>
                <a:lnTo>
                  <a:pt x="9917" y="392"/>
                </a:lnTo>
                <a:cubicBezTo>
                  <a:pt x="9917" y="135"/>
                  <a:pt x="9715" y="-29"/>
                  <a:pt x="9522" y="5"/>
                </a:cubicBezTo>
                <a:close/>
                <a:moveTo>
                  <a:pt x="18098" y="7"/>
                </a:moveTo>
                <a:lnTo>
                  <a:pt x="16830" y="1320"/>
                </a:lnTo>
                <a:cubicBezTo>
                  <a:pt x="18734" y="3848"/>
                  <a:pt x="19886" y="7132"/>
                  <a:pt x="19886" y="10723"/>
                </a:cubicBezTo>
                <a:cubicBezTo>
                  <a:pt x="19886" y="14313"/>
                  <a:pt x="18734" y="17597"/>
                  <a:pt x="16830" y="20125"/>
                </a:cubicBezTo>
                <a:lnTo>
                  <a:pt x="18098" y="21436"/>
                </a:lnTo>
                <a:cubicBezTo>
                  <a:pt x="20280" y="18562"/>
                  <a:pt x="21600" y="14817"/>
                  <a:pt x="21600" y="10723"/>
                </a:cubicBezTo>
                <a:cubicBezTo>
                  <a:pt x="21600" y="6628"/>
                  <a:pt x="20280" y="2881"/>
                  <a:pt x="18098" y="7"/>
                </a:cubicBezTo>
                <a:close/>
                <a:moveTo>
                  <a:pt x="15546" y="2646"/>
                </a:moveTo>
                <a:lnTo>
                  <a:pt x="14272" y="3965"/>
                </a:lnTo>
                <a:cubicBezTo>
                  <a:pt x="15619" y="5794"/>
                  <a:pt x="16430" y="8151"/>
                  <a:pt x="16430" y="10723"/>
                </a:cubicBezTo>
                <a:cubicBezTo>
                  <a:pt x="16430" y="13294"/>
                  <a:pt x="15618" y="15651"/>
                  <a:pt x="14272" y="17480"/>
                </a:cubicBezTo>
                <a:lnTo>
                  <a:pt x="15546" y="18797"/>
                </a:lnTo>
                <a:cubicBezTo>
                  <a:pt x="17171" y="16619"/>
                  <a:pt x="18151" y="13802"/>
                  <a:pt x="18151" y="10723"/>
                </a:cubicBezTo>
                <a:cubicBezTo>
                  <a:pt x="18151" y="7643"/>
                  <a:pt x="17171" y="4824"/>
                  <a:pt x="15546" y="2646"/>
                </a:cubicBezTo>
                <a:close/>
                <a:moveTo>
                  <a:pt x="13064" y="5215"/>
                </a:moveTo>
                <a:lnTo>
                  <a:pt x="11908" y="6414"/>
                </a:lnTo>
                <a:cubicBezTo>
                  <a:pt x="12740" y="7595"/>
                  <a:pt x="13236" y="9092"/>
                  <a:pt x="13236" y="10723"/>
                </a:cubicBezTo>
                <a:cubicBezTo>
                  <a:pt x="13236" y="12353"/>
                  <a:pt x="12740" y="13851"/>
                  <a:pt x="11908" y="15031"/>
                </a:cubicBezTo>
                <a:lnTo>
                  <a:pt x="13064" y="16228"/>
                </a:lnTo>
                <a:cubicBezTo>
                  <a:pt x="14148" y="14731"/>
                  <a:pt x="14799" y="12813"/>
                  <a:pt x="14799" y="10723"/>
                </a:cubicBezTo>
                <a:cubicBezTo>
                  <a:pt x="14799" y="8632"/>
                  <a:pt x="14147" y="6712"/>
                  <a:pt x="13064" y="5215"/>
                </a:cubicBezTo>
                <a:close/>
              </a:path>
            </a:pathLst>
          </a:custGeom>
          <a:solidFill>
            <a:srgbClr val="FFFFFF"/>
          </a:solidFill>
          <a:ln w="12700">
            <a:solidFill>
              <a:srgbClr val="25386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77" name="成组"/>
          <p:cNvGrpSpPr/>
          <p:nvPr/>
        </p:nvGrpSpPr>
        <p:grpSpPr>
          <a:xfrm>
            <a:off x="1110854" y="3080361"/>
            <a:ext cx="826292" cy="826293"/>
            <a:chOff x="0" y="0"/>
            <a:chExt cx="826291" cy="826291"/>
          </a:xfrm>
        </p:grpSpPr>
        <p:sp>
          <p:nvSpPr>
            <p:cNvPr id="674" name="椭圆 24"/>
            <p:cNvSpPr/>
            <p:nvPr/>
          </p:nvSpPr>
          <p:spPr>
            <a:xfrm>
              <a:off x="0" y="0"/>
              <a:ext cx="826292" cy="82629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2192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标题 2"/>
            <p:cNvSpPr txBox="1"/>
            <p:nvPr/>
          </p:nvSpPr>
          <p:spPr>
            <a:xfrm>
              <a:off x="74754" y="499704"/>
              <a:ext cx="707335" cy="1831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 sz="1200">
                  <a:solidFill>
                    <a:srgbClr val="203864"/>
                  </a:solidFill>
                  <a:latin typeface="思源黑体"/>
                  <a:ea typeface="思源黑体"/>
                  <a:cs typeface="思源黑体"/>
                  <a:sym typeface="思源黑体"/>
                </a:defRPr>
              </a:lvl1pPr>
            </a:lstStyle>
            <a:p>
              <a:r>
                <a:t>5G手机</a:t>
              </a:r>
            </a:p>
          </p:txBody>
        </p:sp>
        <p:pic>
          <p:nvPicPr>
            <p:cNvPr id="676" name="图像" descr="图像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3321" y="113687"/>
              <a:ext cx="395508" cy="3498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78" name="图像" descr="图像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6890" y="4053331"/>
            <a:ext cx="356990" cy="317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图像" descr="图像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4762500"/>
            <a:ext cx="318542" cy="318542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79149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组合 31"/>
          <p:cNvGrpSpPr/>
          <p:nvPr/>
        </p:nvGrpSpPr>
        <p:grpSpPr>
          <a:xfrm>
            <a:off x="792423" y="2089074"/>
            <a:ext cx="2752995" cy="631828"/>
            <a:chOff x="0" y="0"/>
            <a:chExt cx="2752994" cy="631826"/>
          </a:xfrm>
        </p:grpSpPr>
        <p:sp>
          <p:nvSpPr>
            <p:cNvPr id="709" name="矩形 3"/>
            <p:cNvSpPr txBox="1"/>
            <p:nvPr/>
          </p:nvSpPr>
          <p:spPr>
            <a:xfrm>
              <a:off x="1789111" y="0"/>
              <a:ext cx="963884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sz="1400" b="1">
                  <a:solidFill>
                    <a:srgbClr val="4D608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虎贲T7520</a:t>
              </a:r>
            </a:p>
          </p:txBody>
        </p:sp>
        <p:sp>
          <p:nvSpPr>
            <p:cNvPr id="710" name="矩形 4"/>
            <p:cNvSpPr txBox="1"/>
            <p:nvPr/>
          </p:nvSpPr>
          <p:spPr>
            <a:xfrm>
              <a:off x="452752" y="322233"/>
              <a:ext cx="218593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dirty="0"/>
                <a:t>全球首款6nm EUV 5G </a:t>
              </a:r>
              <a:r>
                <a:rPr dirty="0" err="1"/>
                <a:t>SoC</a:t>
              </a:r>
              <a:r>
                <a:rPr dirty="0"/>
                <a:t> </a:t>
              </a:r>
              <a:r>
                <a:rPr dirty="0" err="1"/>
                <a:t>芯片平台</a:t>
              </a:r>
              <a:endParaRPr dirty="0"/>
            </a:p>
          </p:txBody>
        </p:sp>
        <p:sp>
          <p:nvSpPr>
            <p:cNvPr id="711" name="直接连接符 457"/>
            <p:cNvSpPr/>
            <p:nvPr/>
          </p:nvSpPr>
          <p:spPr>
            <a:xfrm flipH="1" flipV="1">
              <a:off x="0" y="631826"/>
              <a:ext cx="2728969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sp>
        <p:nvSpPr>
          <p:cNvPr id="713" name="矩形 447"/>
          <p:cNvSpPr txBox="1"/>
          <p:nvPr/>
        </p:nvSpPr>
        <p:spPr>
          <a:xfrm>
            <a:off x="8585262" y="2097210"/>
            <a:ext cx="864999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400" b="1">
                <a:solidFill>
                  <a:srgbClr val="4D608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虎贲T618</a:t>
            </a:r>
          </a:p>
        </p:txBody>
      </p:sp>
      <p:sp>
        <p:nvSpPr>
          <p:cNvPr id="714" name="矩形 448"/>
          <p:cNvSpPr txBox="1"/>
          <p:nvPr/>
        </p:nvSpPr>
        <p:spPr>
          <a:xfrm>
            <a:off x="8585262" y="2419443"/>
            <a:ext cx="219753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VDSP性能比市场第一的中端LTE芯片</a:t>
            </a:r>
          </a:p>
        </p:txBody>
      </p:sp>
      <p:sp>
        <p:nvSpPr>
          <p:cNvPr id="715" name="直接连接符 462"/>
          <p:cNvSpPr/>
          <p:nvPr/>
        </p:nvSpPr>
        <p:spPr>
          <a:xfrm>
            <a:off x="8627612" y="2725552"/>
            <a:ext cx="2736304" cy="1"/>
          </a:xfrm>
          <a:prstGeom prst="line">
            <a:avLst/>
          </a:prstGeom>
          <a:ln w="6350">
            <a:solidFill>
              <a:srgbClr val="BB7DBE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grpSp>
        <p:nvGrpSpPr>
          <p:cNvPr id="719" name="组合 21"/>
          <p:cNvGrpSpPr/>
          <p:nvPr/>
        </p:nvGrpSpPr>
        <p:grpSpPr>
          <a:xfrm>
            <a:off x="9285744" y="3532968"/>
            <a:ext cx="2778655" cy="628342"/>
            <a:chOff x="0" y="0"/>
            <a:chExt cx="2778654" cy="628341"/>
          </a:xfrm>
        </p:grpSpPr>
        <p:sp>
          <p:nvSpPr>
            <p:cNvPr id="716" name="矩形 450"/>
            <p:cNvSpPr txBox="1"/>
            <p:nvPr/>
          </p:nvSpPr>
          <p:spPr>
            <a:xfrm>
              <a:off x="0" y="0"/>
              <a:ext cx="864999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4D608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虎贲T310</a:t>
              </a:r>
            </a:p>
          </p:txBody>
        </p:sp>
        <p:sp>
          <p:nvSpPr>
            <p:cNvPr id="717" name="矩形 451"/>
            <p:cNvSpPr txBox="1"/>
            <p:nvPr/>
          </p:nvSpPr>
          <p:spPr>
            <a:xfrm>
              <a:off x="0" y="322233"/>
              <a:ext cx="1724693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全球性能第一的四核LTE芯片</a:t>
              </a:r>
            </a:p>
          </p:txBody>
        </p:sp>
        <p:sp>
          <p:nvSpPr>
            <p:cNvPr id="718" name="直接连接符 463"/>
            <p:cNvSpPr/>
            <p:nvPr/>
          </p:nvSpPr>
          <p:spPr>
            <a:xfrm>
              <a:off x="42349" y="628341"/>
              <a:ext cx="2736306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23" name="组合 22"/>
          <p:cNvGrpSpPr/>
          <p:nvPr/>
        </p:nvGrpSpPr>
        <p:grpSpPr>
          <a:xfrm>
            <a:off x="8585262" y="4919867"/>
            <a:ext cx="2778655" cy="628342"/>
            <a:chOff x="0" y="0"/>
            <a:chExt cx="2778654" cy="628341"/>
          </a:xfrm>
        </p:grpSpPr>
        <p:sp>
          <p:nvSpPr>
            <p:cNvPr id="720" name="矩形 453"/>
            <p:cNvSpPr txBox="1"/>
            <p:nvPr/>
          </p:nvSpPr>
          <p:spPr>
            <a:xfrm>
              <a:off x="0" y="0"/>
              <a:ext cx="973867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4D608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春藤8521E</a:t>
              </a:r>
            </a:p>
          </p:txBody>
        </p:sp>
        <p:sp>
          <p:nvSpPr>
            <p:cNvPr id="721" name="矩形 454"/>
            <p:cNvSpPr txBox="1"/>
            <p:nvPr/>
          </p:nvSpPr>
          <p:spPr>
            <a:xfrm>
              <a:off x="0" y="322233"/>
              <a:ext cx="179755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4G儿童智能手表销量全球冠军</a:t>
              </a:r>
            </a:p>
          </p:txBody>
        </p:sp>
        <p:sp>
          <p:nvSpPr>
            <p:cNvPr id="722" name="直接连接符 464"/>
            <p:cNvSpPr/>
            <p:nvPr/>
          </p:nvSpPr>
          <p:spPr>
            <a:xfrm>
              <a:off x="42350" y="628341"/>
              <a:ext cx="2736305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27" name="组合 35"/>
          <p:cNvGrpSpPr/>
          <p:nvPr/>
        </p:nvGrpSpPr>
        <p:grpSpPr>
          <a:xfrm>
            <a:off x="64413" y="3513933"/>
            <a:ext cx="2743825" cy="672373"/>
            <a:chOff x="0" y="0"/>
            <a:chExt cx="2743824" cy="672371"/>
          </a:xfrm>
        </p:grpSpPr>
        <p:sp>
          <p:nvSpPr>
            <p:cNvPr id="724" name="矩形 441"/>
            <p:cNvSpPr txBox="1"/>
            <p:nvPr/>
          </p:nvSpPr>
          <p:spPr>
            <a:xfrm>
              <a:off x="1779941" y="0"/>
              <a:ext cx="963884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4D608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虎贲T7510</a:t>
              </a:r>
            </a:p>
          </p:txBody>
        </p:sp>
        <p:sp>
          <p:nvSpPr>
            <p:cNvPr id="725" name="矩形 442"/>
            <p:cNvSpPr txBox="1"/>
            <p:nvPr/>
          </p:nvSpPr>
          <p:spPr>
            <a:xfrm>
              <a:off x="630588" y="322233"/>
              <a:ext cx="205155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紫光展锐首款5G智能手机解决方案</a:t>
              </a:r>
            </a:p>
          </p:txBody>
        </p:sp>
        <p:sp>
          <p:nvSpPr>
            <p:cNvPr id="726" name="直接连接符 33"/>
            <p:cNvSpPr/>
            <p:nvPr/>
          </p:nvSpPr>
          <p:spPr>
            <a:xfrm flipH="1" flipV="1">
              <a:off x="0" y="672371"/>
              <a:ext cx="2728969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32" name="组合 42"/>
          <p:cNvGrpSpPr/>
          <p:nvPr/>
        </p:nvGrpSpPr>
        <p:grpSpPr>
          <a:xfrm>
            <a:off x="764895" y="4884315"/>
            <a:ext cx="2789785" cy="721573"/>
            <a:chOff x="0" y="0"/>
            <a:chExt cx="2789784" cy="721571"/>
          </a:xfrm>
        </p:grpSpPr>
        <p:grpSp>
          <p:nvGrpSpPr>
            <p:cNvPr id="730" name="组合 37"/>
            <p:cNvGrpSpPr/>
            <p:nvPr/>
          </p:nvGrpSpPr>
          <p:grpSpPr>
            <a:xfrm>
              <a:off x="534982" y="0"/>
              <a:ext cx="2254803" cy="591474"/>
              <a:chOff x="0" y="0"/>
              <a:chExt cx="2254802" cy="591473"/>
            </a:xfrm>
          </p:grpSpPr>
          <p:sp>
            <p:nvSpPr>
              <p:cNvPr id="728" name="矩形 444"/>
              <p:cNvSpPr txBox="1"/>
              <p:nvPr/>
            </p:nvSpPr>
            <p:spPr>
              <a:xfrm>
                <a:off x="1389803" y="0"/>
                <a:ext cx="865000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400" b="1">
                    <a:solidFill>
                      <a:srgbClr val="4D6083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虎贲T710</a:t>
                </a:r>
              </a:p>
            </p:txBody>
          </p:sp>
          <p:sp>
            <p:nvSpPr>
              <p:cNvPr id="729" name="矩形 445"/>
              <p:cNvSpPr txBox="1"/>
              <p:nvPr/>
            </p:nvSpPr>
            <p:spPr>
              <a:xfrm>
                <a:off x="0" y="322233"/>
                <a:ext cx="2073261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000">
                    <a:solidFill>
                      <a:srgbClr val="595959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2019年AI Benchmark全球性能冠军</a:t>
                </a:r>
              </a:p>
            </p:txBody>
          </p:sp>
        </p:grpSp>
        <p:sp>
          <p:nvSpPr>
            <p:cNvPr id="731" name="直接连接符 36"/>
            <p:cNvSpPr/>
            <p:nvPr/>
          </p:nvSpPr>
          <p:spPr>
            <a:xfrm flipH="1" flipV="1">
              <a:off x="0" y="721571"/>
              <a:ext cx="2728969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36" name="组合 79"/>
          <p:cNvGrpSpPr/>
          <p:nvPr/>
        </p:nvGrpSpPr>
        <p:grpSpPr>
          <a:xfrm>
            <a:off x="5261816" y="3680862"/>
            <a:ext cx="470721" cy="397109"/>
            <a:chOff x="0" y="0"/>
            <a:chExt cx="470720" cy="397108"/>
          </a:xfrm>
        </p:grpSpPr>
        <p:sp>
          <p:nvSpPr>
            <p:cNvPr id="733" name="图形 4"/>
            <p:cNvSpPr/>
            <p:nvPr/>
          </p:nvSpPr>
          <p:spPr>
            <a:xfrm>
              <a:off x="0" y="34855"/>
              <a:ext cx="308904" cy="36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12764"/>
                  </a:moveTo>
                  <a:lnTo>
                    <a:pt x="21600" y="12764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2764"/>
                  </a:lnTo>
                  <a:lnTo>
                    <a:pt x="1964" y="12764"/>
                  </a:lnTo>
                  <a:lnTo>
                    <a:pt x="1964" y="1964"/>
                  </a:lnTo>
                  <a:lnTo>
                    <a:pt x="5891" y="1964"/>
                  </a:lnTo>
                  <a:lnTo>
                    <a:pt x="5891" y="0"/>
                  </a:lnTo>
                  <a:lnTo>
                    <a:pt x="19636" y="0"/>
                  </a:lnTo>
                  <a:lnTo>
                    <a:pt x="19636" y="12764"/>
                  </a:lnTo>
                  <a:close/>
                  <a:moveTo>
                    <a:pt x="17673" y="12764"/>
                  </a:moveTo>
                  <a:lnTo>
                    <a:pt x="17673" y="1964"/>
                  </a:lnTo>
                  <a:lnTo>
                    <a:pt x="7855" y="1964"/>
                  </a:lnTo>
                  <a:lnTo>
                    <a:pt x="7855" y="12764"/>
                  </a:lnTo>
                  <a:lnTo>
                    <a:pt x="8836" y="12764"/>
                  </a:lnTo>
                  <a:lnTo>
                    <a:pt x="8836" y="14727"/>
                  </a:lnTo>
                  <a:lnTo>
                    <a:pt x="12764" y="14727"/>
                  </a:lnTo>
                  <a:lnTo>
                    <a:pt x="12764" y="12764"/>
                  </a:lnTo>
                  <a:lnTo>
                    <a:pt x="17673" y="12764"/>
                  </a:lnTo>
                  <a:close/>
                  <a:moveTo>
                    <a:pt x="5891" y="12764"/>
                  </a:moveTo>
                  <a:lnTo>
                    <a:pt x="5891" y="3927"/>
                  </a:lnTo>
                  <a:lnTo>
                    <a:pt x="3927" y="3927"/>
                  </a:lnTo>
                  <a:lnTo>
                    <a:pt x="3927" y="12764"/>
                  </a:lnTo>
                  <a:lnTo>
                    <a:pt x="5891" y="12764"/>
                  </a:lnTo>
                  <a:close/>
                  <a:moveTo>
                    <a:pt x="9818" y="3927"/>
                  </a:moveTo>
                  <a:lnTo>
                    <a:pt x="15709" y="3927"/>
                  </a:lnTo>
                  <a:lnTo>
                    <a:pt x="15709" y="5891"/>
                  </a:lnTo>
                  <a:lnTo>
                    <a:pt x="9818" y="5891"/>
                  </a:lnTo>
                  <a:lnTo>
                    <a:pt x="9818" y="3927"/>
                  </a:lnTo>
                  <a:close/>
                  <a:moveTo>
                    <a:pt x="9818" y="7855"/>
                  </a:moveTo>
                  <a:lnTo>
                    <a:pt x="15709" y="7855"/>
                  </a:lnTo>
                  <a:lnTo>
                    <a:pt x="15709" y="9818"/>
                  </a:lnTo>
                  <a:lnTo>
                    <a:pt x="9818" y="9818"/>
                  </a:lnTo>
                  <a:lnTo>
                    <a:pt x="9818" y="7855"/>
                  </a:lnTo>
                  <a:close/>
                </a:path>
              </a:pathLst>
            </a:custGeom>
            <a:solidFill>
              <a:srgbClr val="1D366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219169">
                <a:defRPr sz="32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34" name="任意多边形: 形状 243"/>
            <p:cNvSpPr/>
            <p:nvPr/>
          </p:nvSpPr>
          <p:spPr>
            <a:xfrm>
              <a:off x="387168" y="0"/>
              <a:ext cx="83553" cy="115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35" y="0"/>
                  </a:moveTo>
                  <a:cubicBezTo>
                    <a:pt x="16269" y="0"/>
                    <a:pt x="18568" y="315"/>
                    <a:pt x="20533" y="944"/>
                  </a:cubicBezTo>
                  <a:lnTo>
                    <a:pt x="20533" y="5164"/>
                  </a:lnTo>
                  <a:cubicBezTo>
                    <a:pt x="18621" y="4220"/>
                    <a:pt x="16285" y="3748"/>
                    <a:pt x="13524" y="3748"/>
                  </a:cubicBezTo>
                  <a:cubicBezTo>
                    <a:pt x="11145" y="3748"/>
                    <a:pt x="9218" y="4404"/>
                    <a:pt x="7742" y="5717"/>
                  </a:cubicBezTo>
                  <a:cubicBezTo>
                    <a:pt x="6265" y="7029"/>
                    <a:pt x="5527" y="8760"/>
                    <a:pt x="5527" y="10908"/>
                  </a:cubicBezTo>
                  <a:cubicBezTo>
                    <a:pt x="5527" y="13092"/>
                    <a:pt x="6194" y="14796"/>
                    <a:pt x="7526" y="16018"/>
                  </a:cubicBezTo>
                  <a:cubicBezTo>
                    <a:pt x="8859" y="17241"/>
                    <a:pt x="10678" y="17852"/>
                    <a:pt x="12982" y="17852"/>
                  </a:cubicBezTo>
                  <a:cubicBezTo>
                    <a:pt x="14352" y="17852"/>
                    <a:pt x="15473" y="17672"/>
                    <a:pt x="16343" y="17312"/>
                  </a:cubicBezTo>
                  <a:lnTo>
                    <a:pt x="16343" y="13025"/>
                  </a:lnTo>
                  <a:lnTo>
                    <a:pt x="11358" y="13025"/>
                  </a:lnTo>
                  <a:lnTo>
                    <a:pt x="11358" y="9452"/>
                  </a:lnTo>
                  <a:lnTo>
                    <a:pt x="21600" y="9452"/>
                  </a:lnTo>
                  <a:lnTo>
                    <a:pt x="21600" y="19834"/>
                  </a:lnTo>
                  <a:cubicBezTo>
                    <a:pt x="19189" y="21011"/>
                    <a:pt x="16227" y="21600"/>
                    <a:pt x="12711" y="21600"/>
                  </a:cubicBezTo>
                  <a:cubicBezTo>
                    <a:pt x="8782" y="21600"/>
                    <a:pt x="5681" y="20665"/>
                    <a:pt x="3409" y="18796"/>
                  </a:cubicBezTo>
                  <a:cubicBezTo>
                    <a:pt x="1136" y="16926"/>
                    <a:pt x="0" y="14368"/>
                    <a:pt x="0" y="11124"/>
                  </a:cubicBezTo>
                  <a:cubicBezTo>
                    <a:pt x="0" y="7834"/>
                    <a:pt x="1250" y="5157"/>
                    <a:pt x="3751" y="3094"/>
                  </a:cubicBezTo>
                  <a:cubicBezTo>
                    <a:pt x="6252" y="1032"/>
                    <a:pt x="9547" y="0"/>
                    <a:pt x="13635" y="0"/>
                  </a:cubicBezTo>
                  <a:close/>
                </a:path>
              </a:pathLst>
            </a:custGeom>
            <a:solidFill>
              <a:srgbClr val="1D366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35" name="任意多边形: 形状 244"/>
            <p:cNvSpPr/>
            <p:nvPr/>
          </p:nvSpPr>
          <p:spPr>
            <a:xfrm>
              <a:off x="313906" y="1877"/>
              <a:ext cx="59399" cy="113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7" y="0"/>
                  </a:moveTo>
                  <a:lnTo>
                    <a:pt x="20211" y="0"/>
                  </a:lnTo>
                  <a:lnTo>
                    <a:pt x="20211" y="3646"/>
                  </a:lnTo>
                  <a:lnTo>
                    <a:pt x="7685" y="3646"/>
                  </a:lnTo>
                  <a:lnTo>
                    <a:pt x="7192" y="8114"/>
                  </a:lnTo>
                  <a:cubicBezTo>
                    <a:pt x="8432" y="8050"/>
                    <a:pt x="9575" y="8018"/>
                    <a:pt x="10621" y="8018"/>
                  </a:cubicBezTo>
                  <a:cubicBezTo>
                    <a:pt x="14012" y="8018"/>
                    <a:pt x="16689" y="8584"/>
                    <a:pt x="18653" y="9717"/>
                  </a:cubicBezTo>
                  <a:cubicBezTo>
                    <a:pt x="20618" y="10850"/>
                    <a:pt x="21600" y="12385"/>
                    <a:pt x="21600" y="14322"/>
                  </a:cubicBezTo>
                  <a:cubicBezTo>
                    <a:pt x="21600" y="16460"/>
                    <a:pt x="20412" y="18208"/>
                    <a:pt x="18037" y="19565"/>
                  </a:cubicBezTo>
                  <a:cubicBezTo>
                    <a:pt x="15662" y="20922"/>
                    <a:pt x="12436" y="21600"/>
                    <a:pt x="8358" y="21600"/>
                  </a:cubicBezTo>
                  <a:cubicBezTo>
                    <a:pt x="5056" y="21600"/>
                    <a:pt x="2271" y="21294"/>
                    <a:pt x="0" y="20682"/>
                  </a:cubicBezTo>
                  <a:lnTo>
                    <a:pt x="0" y="16858"/>
                  </a:lnTo>
                  <a:cubicBezTo>
                    <a:pt x="2405" y="17753"/>
                    <a:pt x="4967" y="18201"/>
                    <a:pt x="7685" y="18201"/>
                  </a:cubicBezTo>
                  <a:cubicBezTo>
                    <a:pt x="9732" y="18201"/>
                    <a:pt x="11334" y="17893"/>
                    <a:pt x="12492" y="17276"/>
                  </a:cubicBezTo>
                  <a:cubicBezTo>
                    <a:pt x="13649" y="16659"/>
                    <a:pt x="14228" y="15825"/>
                    <a:pt x="14228" y="14775"/>
                  </a:cubicBezTo>
                  <a:cubicBezTo>
                    <a:pt x="14228" y="12573"/>
                    <a:pt x="11764" y="11472"/>
                    <a:pt x="6834" y="11472"/>
                  </a:cubicBezTo>
                  <a:cubicBezTo>
                    <a:pt x="5012" y="11472"/>
                    <a:pt x="2913" y="11554"/>
                    <a:pt x="538" y="11718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1D366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pic>
        <p:nvPicPr>
          <p:cNvPr id="737" name="图片 10" descr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0" y="3215134"/>
            <a:ext cx="209768" cy="335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图片 17" descr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54" y="3625405"/>
            <a:ext cx="287240" cy="421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图片 18" descr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628" y="4175202"/>
            <a:ext cx="250313" cy="376109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Freeform 130"/>
          <p:cNvSpPr/>
          <p:nvPr/>
        </p:nvSpPr>
        <p:spPr>
          <a:xfrm rot="18900000">
            <a:off x="4621584" y="2465611"/>
            <a:ext cx="2888402" cy="2827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8" y="17282"/>
                </a:moveTo>
                <a:cubicBezTo>
                  <a:pt x="13579" y="17282"/>
                  <a:pt x="13844" y="17546"/>
                  <a:pt x="13844" y="17867"/>
                </a:cubicBezTo>
                <a:lnTo>
                  <a:pt x="13844" y="21014"/>
                </a:lnTo>
                <a:cubicBezTo>
                  <a:pt x="13844" y="21335"/>
                  <a:pt x="13579" y="21600"/>
                  <a:pt x="13258" y="21600"/>
                </a:cubicBezTo>
                <a:cubicBezTo>
                  <a:pt x="12937" y="21600"/>
                  <a:pt x="12672" y="21335"/>
                  <a:pt x="12672" y="21014"/>
                </a:cubicBezTo>
                <a:lnTo>
                  <a:pt x="12672" y="17867"/>
                </a:lnTo>
                <a:cubicBezTo>
                  <a:pt x="12672" y="17546"/>
                  <a:pt x="12937" y="17282"/>
                  <a:pt x="13258" y="17282"/>
                </a:cubicBezTo>
                <a:close/>
                <a:moveTo>
                  <a:pt x="10800" y="17282"/>
                </a:moveTo>
                <a:cubicBezTo>
                  <a:pt x="11131" y="17282"/>
                  <a:pt x="11386" y="17546"/>
                  <a:pt x="11386" y="17867"/>
                </a:cubicBezTo>
                <a:lnTo>
                  <a:pt x="11386" y="21014"/>
                </a:lnTo>
                <a:cubicBezTo>
                  <a:pt x="11386" y="21335"/>
                  <a:pt x="11131" y="21600"/>
                  <a:pt x="10800" y="21600"/>
                </a:cubicBezTo>
                <a:cubicBezTo>
                  <a:pt x="10479" y="21600"/>
                  <a:pt x="10214" y="21335"/>
                  <a:pt x="10214" y="21014"/>
                </a:cubicBezTo>
                <a:lnTo>
                  <a:pt x="10214" y="17867"/>
                </a:lnTo>
                <a:cubicBezTo>
                  <a:pt x="10214" y="17546"/>
                  <a:pt x="10479" y="17282"/>
                  <a:pt x="10800" y="17282"/>
                </a:cubicBezTo>
                <a:close/>
                <a:moveTo>
                  <a:pt x="8344" y="17282"/>
                </a:moveTo>
                <a:cubicBezTo>
                  <a:pt x="8674" y="17282"/>
                  <a:pt x="8938" y="17546"/>
                  <a:pt x="8938" y="17867"/>
                </a:cubicBezTo>
                <a:lnTo>
                  <a:pt x="8938" y="21014"/>
                </a:lnTo>
                <a:cubicBezTo>
                  <a:pt x="8938" y="21335"/>
                  <a:pt x="8674" y="21600"/>
                  <a:pt x="8344" y="21600"/>
                </a:cubicBezTo>
                <a:cubicBezTo>
                  <a:pt x="8023" y="21600"/>
                  <a:pt x="7759" y="21335"/>
                  <a:pt x="7759" y="21014"/>
                </a:cubicBezTo>
                <a:lnTo>
                  <a:pt x="7759" y="17867"/>
                </a:lnTo>
                <a:cubicBezTo>
                  <a:pt x="7759" y="17546"/>
                  <a:pt x="8023" y="17282"/>
                  <a:pt x="8344" y="17282"/>
                </a:cubicBezTo>
                <a:close/>
                <a:moveTo>
                  <a:pt x="17867" y="12671"/>
                </a:moveTo>
                <a:lnTo>
                  <a:pt x="21014" y="12671"/>
                </a:lnTo>
                <a:cubicBezTo>
                  <a:pt x="21335" y="12671"/>
                  <a:pt x="21600" y="12936"/>
                  <a:pt x="21600" y="13257"/>
                </a:cubicBezTo>
                <a:cubicBezTo>
                  <a:pt x="21600" y="13578"/>
                  <a:pt x="21335" y="13843"/>
                  <a:pt x="21014" y="13843"/>
                </a:cubicBezTo>
                <a:lnTo>
                  <a:pt x="17867" y="13843"/>
                </a:lnTo>
                <a:cubicBezTo>
                  <a:pt x="17546" y="13843"/>
                  <a:pt x="17282" y="13578"/>
                  <a:pt x="17282" y="13257"/>
                </a:cubicBezTo>
                <a:cubicBezTo>
                  <a:pt x="17282" y="12936"/>
                  <a:pt x="17546" y="12671"/>
                  <a:pt x="17867" y="12671"/>
                </a:cubicBezTo>
                <a:close/>
                <a:moveTo>
                  <a:pt x="586" y="12671"/>
                </a:moveTo>
                <a:lnTo>
                  <a:pt x="3733" y="12671"/>
                </a:lnTo>
                <a:cubicBezTo>
                  <a:pt x="4054" y="12671"/>
                  <a:pt x="4318" y="12936"/>
                  <a:pt x="4318" y="13257"/>
                </a:cubicBezTo>
                <a:cubicBezTo>
                  <a:pt x="4318" y="13578"/>
                  <a:pt x="4054" y="13843"/>
                  <a:pt x="3733" y="13843"/>
                </a:cubicBezTo>
                <a:lnTo>
                  <a:pt x="586" y="13843"/>
                </a:lnTo>
                <a:cubicBezTo>
                  <a:pt x="265" y="13843"/>
                  <a:pt x="0" y="13578"/>
                  <a:pt x="0" y="13257"/>
                </a:cubicBezTo>
                <a:cubicBezTo>
                  <a:pt x="0" y="12936"/>
                  <a:pt x="265" y="12671"/>
                  <a:pt x="586" y="12671"/>
                </a:cubicBezTo>
                <a:close/>
                <a:moveTo>
                  <a:pt x="17867" y="10214"/>
                </a:moveTo>
                <a:lnTo>
                  <a:pt x="21014" y="10214"/>
                </a:lnTo>
                <a:cubicBezTo>
                  <a:pt x="21335" y="10214"/>
                  <a:pt x="21600" y="10479"/>
                  <a:pt x="21600" y="10800"/>
                </a:cubicBezTo>
                <a:cubicBezTo>
                  <a:pt x="21600" y="11131"/>
                  <a:pt x="21335" y="11386"/>
                  <a:pt x="21014" y="11386"/>
                </a:cubicBezTo>
                <a:lnTo>
                  <a:pt x="17867" y="11386"/>
                </a:lnTo>
                <a:cubicBezTo>
                  <a:pt x="17546" y="11386"/>
                  <a:pt x="17282" y="11131"/>
                  <a:pt x="17282" y="10800"/>
                </a:cubicBezTo>
                <a:cubicBezTo>
                  <a:pt x="17282" y="10479"/>
                  <a:pt x="17546" y="10214"/>
                  <a:pt x="17867" y="10214"/>
                </a:cubicBezTo>
                <a:close/>
                <a:moveTo>
                  <a:pt x="586" y="10214"/>
                </a:moveTo>
                <a:lnTo>
                  <a:pt x="3733" y="10214"/>
                </a:lnTo>
                <a:cubicBezTo>
                  <a:pt x="4054" y="10214"/>
                  <a:pt x="4318" y="10479"/>
                  <a:pt x="4318" y="10800"/>
                </a:cubicBezTo>
                <a:cubicBezTo>
                  <a:pt x="4318" y="11131"/>
                  <a:pt x="4054" y="11386"/>
                  <a:pt x="3733" y="11386"/>
                </a:cubicBezTo>
                <a:lnTo>
                  <a:pt x="586" y="11386"/>
                </a:lnTo>
                <a:cubicBezTo>
                  <a:pt x="265" y="11386"/>
                  <a:pt x="0" y="11131"/>
                  <a:pt x="0" y="10800"/>
                </a:cubicBezTo>
                <a:cubicBezTo>
                  <a:pt x="0" y="10479"/>
                  <a:pt x="265" y="10214"/>
                  <a:pt x="586" y="10214"/>
                </a:cubicBezTo>
                <a:close/>
                <a:moveTo>
                  <a:pt x="17867" y="7757"/>
                </a:moveTo>
                <a:lnTo>
                  <a:pt x="21014" y="7757"/>
                </a:lnTo>
                <a:cubicBezTo>
                  <a:pt x="21335" y="7757"/>
                  <a:pt x="21600" y="8022"/>
                  <a:pt x="21600" y="8343"/>
                </a:cubicBezTo>
                <a:cubicBezTo>
                  <a:pt x="21600" y="8674"/>
                  <a:pt x="21335" y="8939"/>
                  <a:pt x="21014" y="8939"/>
                </a:cubicBezTo>
                <a:lnTo>
                  <a:pt x="17867" y="8939"/>
                </a:lnTo>
                <a:cubicBezTo>
                  <a:pt x="17546" y="8939"/>
                  <a:pt x="17282" y="8674"/>
                  <a:pt x="17282" y="8343"/>
                </a:cubicBezTo>
                <a:cubicBezTo>
                  <a:pt x="17282" y="8022"/>
                  <a:pt x="17546" y="7757"/>
                  <a:pt x="17867" y="7757"/>
                </a:cubicBezTo>
                <a:close/>
                <a:moveTo>
                  <a:pt x="586" y="7757"/>
                </a:moveTo>
                <a:lnTo>
                  <a:pt x="3733" y="7757"/>
                </a:lnTo>
                <a:cubicBezTo>
                  <a:pt x="4054" y="7757"/>
                  <a:pt x="4318" y="8022"/>
                  <a:pt x="4318" y="8343"/>
                </a:cubicBezTo>
                <a:cubicBezTo>
                  <a:pt x="4318" y="8674"/>
                  <a:pt x="4054" y="8939"/>
                  <a:pt x="3733" y="8939"/>
                </a:cubicBezTo>
                <a:lnTo>
                  <a:pt x="586" y="8939"/>
                </a:lnTo>
                <a:cubicBezTo>
                  <a:pt x="265" y="8939"/>
                  <a:pt x="0" y="8674"/>
                  <a:pt x="0" y="8343"/>
                </a:cubicBezTo>
                <a:cubicBezTo>
                  <a:pt x="0" y="8022"/>
                  <a:pt x="265" y="7757"/>
                  <a:pt x="586" y="7757"/>
                </a:cubicBezTo>
                <a:close/>
                <a:moveTo>
                  <a:pt x="5698" y="4914"/>
                </a:moveTo>
                <a:lnTo>
                  <a:pt x="15912" y="4914"/>
                </a:lnTo>
                <a:cubicBezTo>
                  <a:pt x="16338" y="4914"/>
                  <a:pt x="16697" y="5264"/>
                  <a:pt x="16697" y="5699"/>
                </a:cubicBezTo>
                <a:lnTo>
                  <a:pt x="16697" y="15912"/>
                </a:lnTo>
                <a:cubicBezTo>
                  <a:pt x="16697" y="16337"/>
                  <a:pt x="16338" y="16696"/>
                  <a:pt x="15912" y="16696"/>
                </a:cubicBezTo>
                <a:lnTo>
                  <a:pt x="5698" y="16696"/>
                </a:lnTo>
                <a:cubicBezTo>
                  <a:pt x="5263" y="16696"/>
                  <a:pt x="4913" y="16337"/>
                  <a:pt x="4913" y="15912"/>
                </a:cubicBezTo>
                <a:lnTo>
                  <a:pt x="4913" y="5699"/>
                </a:lnTo>
                <a:cubicBezTo>
                  <a:pt x="4913" y="5264"/>
                  <a:pt x="5263" y="4914"/>
                  <a:pt x="5698" y="4914"/>
                </a:cubicBezTo>
                <a:close/>
                <a:moveTo>
                  <a:pt x="13258" y="0"/>
                </a:moveTo>
                <a:cubicBezTo>
                  <a:pt x="13579" y="0"/>
                  <a:pt x="13844" y="265"/>
                  <a:pt x="13844" y="586"/>
                </a:cubicBezTo>
                <a:lnTo>
                  <a:pt x="13844" y="3733"/>
                </a:lnTo>
                <a:cubicBezTo>
                  <a:pt x="13844" y="4054"/>
                  <a:pt x="13579" y="4318"/>
                  <a:pt x="13258" y="4318"/>
                </a:cubicBezTo>
                <a:cubicBezTo>
                  <a:pt x="12937" y="4318"/>
                  <a:pt x="12672" y="4054"/>
                  <a:pt x="12672" y="3733"/>
                </a:cubicBezTo>
                <a:lnTo>
                  <a:pt x="12672" y="586"/>
                </a:lnTo>
                <a:cubicBezTo>
                  <a:pt x="12672" y="265"/>
                  <a:pt x="12937" y="0"/>
                  <a:pt x="13258" y="0"/>
                </a:cubicBezTo>
                <a:close/>
                <a:moveTo>
                  <a:pt x="10800" y="0"/>
                </a:moveTo>
                <a:cubicBezTo>
                  <a:pt x="11131" y="0"/>
                  <a:pt x="11386" y="265"/>
                  <a:pt x="11386" y="586"/>
                </a:cubicBezTo>
                <a:lnTo>
                  <a:pt x="11386" y="3733"/>
                </a:lnTo>
                <a:cubicBezTo>
                  <a:pt x="11386" y="4054"/>
                  <a:pt x="11131" y="4318"/>
                  <a:pt x="10800" y="4318"/>
                </a:cubicBezTo>
                <a:cubicBezTo>
                  <a:pt x="10479" y="4318"/>
                  <a:pt x="10214" y="4054"/>
                  <a:pt x="10214" y="3733"/>
                </a:cubicBezTo>
                <a:lnTo>
                  <a:pt x="10214" y="586"/>
                </a:lnTo>
                <a:cubicBezTo>
                  <a:pt x="10214" y="265"/>
                  <a:pt x="10479" y="0"/>
                  <a:pt x="10800" y="0"/>
                </a:cubicBezTo>
                <a:close/>
                <a:moveTo>
                  <a:pt x="8344" y="0"/>
                </a:moveTo>
                <a:cubicBezTo>
                  <a:pt x="8674" y="0"/>
                  <a:pt x="8938" y="265"/>
                  <a:pt x="8938" y="586"/>
                </a:cubicBezTo>
                <a:lnTo>
                  <a:pt x="8938" y="3733"/>
                </a:lnTo>
                <a:cubicBezTo>
                  <a:pt x="8938" y="4054"/>
                  <a:pt x="8674" y="4318"/>
                  <a:pt x="8344" y="4318"/>
                </a:cubicBezTo>
                <a:cubicBezTo>
                  <a:pt x="8023" y="4318"/>
                  <a:pt x="7759" y="4054"/>
                  <a:pt x="7759" y="3733"/>
                </a:cubicBezTo>
                <a:lnTo>
                  <a:pt x="7759" y="586"/>
                </a:lnTo>
                <a:cubicBezTo>
                  <a:pt x="7759" y="265"/>
                  <a:pt x="8023" y="0"/>
                  <a:pt x="8344" y="0"/>
                </a:cubicBezTo>
                <a:close/>
              </a:path>
            </a:pathLst>
          </a:custGeom>
          <a:ln w="12700">
            <a:solidFill>
              <a:srgbClr val="23365F"/>
            </a:solidFill>
          </a:ln>
        </p:spPr>
        <p:txBody>
          <a:bodyPr lIns="45719" rIns="45719"/>
          <a:lstStyle/>
          <a:p>
            <a:pPr defTabSz="457200">
              <a:defRPr sz="36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41" name="矩形 24"/>
          <p:cNvSpPr txBox="1"/>
          <p:nvPr/>
        </p:nvSpPr>
        <p:spPr>
          <a:xfrm>
            <a:off x="1102991" y="399959"/>
            <a:ext cx="43980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2800" b="1">
                <a:solidFill>
                  <a:srgbClr val="505F8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消费电子BU </a:t>
            </a:r>
          </a:p>
        </p:txBody>
      </p:sp>
      <p:pic>
        <p:nvPicPr>
          <p:cNvPr id="742" name="图片 1" descr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78" y="1847781"/>
            <a:ext cx="952564" cy="95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图片 20" descr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780" y="3292164"/>
            <a:ext cx="952564" cy="95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图片 23" descr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7174" y="4651712"/>
            <a:ext cx="954176" cy="95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5" name="图片 25" descr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1457" y="1858472"/>
            <a:ext cx="952564" cy="95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图片 26" descr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6955" y="3316675"/>
            <a:ext cx="954175" cy="954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图片 27" descr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9644" y="4750558"/>
            <a:ext cx="952564" cy="954175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515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49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515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0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515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1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515F7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52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51652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矩形 24"/>
          <p:cNvSpPr txBox="1"/>
          <p:nvPr/>
        </p:nvSpPr>
        <p:spPr>
          <a:xfrm>
            <a:off x="1102991" y="399959"/>
            <a:ext cx="43980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2800" b="1">
                <a:solidFill>
                  <a:srgbClr val="A27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工业电子BU </a:t>
            </a:r>
          </a:p>
        </p:txBody>
      </p:sp>
      <p:grpSp>
        <p:nvGrpSpPr>
          <p:cNvPr id="759" name="组合 34"/>
          <p:cNvGrpSpPr/>
          <p:nvPr/>
        </p:nvGrpSpPr>
        <p:grpSpPr>
          <a:xfrm>
            <a:off x="9255907" y="4527022"/>
            <a:ext cx="2796051" cy="610308"/>
            <a:chOff x="0" y="0"/>
            <a:chExt cx="2796050" cy="610306"/>
          </a:xfrm>
        </p:grpSpPr>
        <p:grpSp>
          <p:nvGrpSpPr>
            <p:cNvPr id="757" name="组合 21"/>
            <p:cNvGrpSpPr/>
            <p:nvPr/>
          </p:nvGrpSpPr>
          <p:grpSpPr>
            <a:xfrm>
              <a:off x="0" y="0"/>
              <a:ext cx="2644141" cy="591474"/>
              <a:chOff x="0" y="0"/>
              <a:chExt cx="2644140" cy="591473"/>
            </a:xfrm>
          </p:grpSpPr>
          <p:sp>
            <p:nvSpPr>
              <p:cNvPr id="755" name="矩形 10"/>
              <p:cNvSpPr txBox="1"/>
              <p:nvPr/>
            </p:nvSpPr>
            <p:spPr>
              <a:xfrm>
                <a:off x="0" y="0"/>
                <a:ext cx="983678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400" b="1">
                    <a:solidFill>
                      <a:srgbClr val="A9765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春藤8908A</a:t>
                </a:r>
              </a:p>
            </p:txBody>
          </p:sp>
          <p:sp>
            <p:nvSpPr>
              <p:cNvPr id="756" name="矩形 11"/>
              <p:cNvSpPr txBox="1"/>
              <p:nvPr/>
            </p:nvSpPr>
            <p:spPr>
              <a:xfrm>
                <a:off x="0" y="322233"/>
                <a:ext cx="2644141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defTabSz="1219169">
                  <a:defRPr sz="1000">
                    <a:solidFill>
                      <a:srgbClr val="595959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全球首款结合长短距通信的全场景物联网芯片</a:t>
                </a:r>
              </a:p>
            </p:txBody>
          </p:sp>
        </p:grpSp>
        <p:sp>
          <p:nvSpPr>
            <p:cNvPr id="758" name="直接连接符 77"/>
            <p:cNvSpPr/>
            <p:nvPr/>
          </p:nvSpPr>
          <p:spPr>
            <a:xfrm>
              <a:off x="59745" y="610306"/>
              <a:ext cx="2736306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63" name="组合 18"/>
          <p:cNvGrpSpPr/>
          <p:nvPr/>
        </p:nvGrpSpPr>
        <p:grpSpPr>
          <a:xfrm>
            <a:off x="775591" y="4536516"/>
            <a:ext cx="2191560" cy="591474"/>
            <a:chOff x="0" y="0"/>
            <a:chExt cx="2191559" cy="591473"/>
          </a:xfrm>
        </p:grpSpPr>
        <p:sp>
          <p:nvSpPr>
            <p:cNvPr id="760" name="矩形 13"/>
            <p:cNvSpPr txBox="1"/>
            <p:nvPr/>
          </p:nvSpPr>
          <p:spPr>
            <a:xfrm>
              <a:off x="1207882" y="0"/>
              <a:ext cx="983678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A97654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春藤8909B</a:t>
              </a:r>
            </a:p>
          </p:txBody>
        </p:sp>
        <p:sp>
          <p:nvSpPr>
            <p:cNvPr id="761" name="矩形 19"/>
            <p:cNvSpPr txBox="1"/>
            <p:nvPr/>
          </p:nvSpPr>
          <p:spPr>
            <a:xfrm>
              <a:off x="194784" y="322233"/>
              <a:ext cx="1885799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全球首款NB-IoT+GSM双模芯片</a:t>
              </a:r>
            </a:p>
          </p:txBody>
        </p:sp>
        <p:sp>
          <p:nvSpPr>
            <p:cNvPr id="762" name="直接连接符 78"/>
            <p:cNvSpPr/>
            <p:nvPr/>
          </p:nvSpPr>
          <p:spPr>
            <a:xfrm flipH="1" flipV="1">
              <a:off x="0" y="586085"/>
              <a:ext cx="2190662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68" name="组合 36"/>
          <p:cNvGrpSpPr/>
          <p:nvPr/>
        </p:nvGrpSpPr>
        <p:grpSpPr>
          <a:xfrm>
            <a:off x="9259705" y="3095978"/>
            <a:ext cx="2778655" cy="592077"/>
            <a:chOff x="0" y="0"/>
            <a:chExt cx="2778654" cy="592076"/>
          </a:xfrm>
        </p:grpSpPr>
        <p:grpSp>
          <p:nvGrpSpPr>
            <p:cNvPr id="766" name="组合 29"/>
            <p:cNvGrpSpPr/>
            <p:nvPr/>
          </p:nvGrpSpPr>
          <p:grpSpPr>
            <a:xfrm>
              <a:off x="0" y="0"/>
              <a:ext cx="1971871" cy="591474"/>
              <a:chOff x="0" y="0"/>
              <a:chExt cx="1971870" cy="591473"/>
            </a:xfrm>
          </p:grpSpPr>
          <p:sp>
            <p:nvSpPr>
              <p:cNvPr id="764" name="矩形 23"/>
              <p:cNvSpPr txBox="1"/>
              <p:nvPr/>
            </p:nvSpPr>
            <p:spPr>
              <a:xfrm>
                <a:off x="0" y="0"/>
                <a:ext cx="1131786" cy="345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400" b="1">
                    <a:solidFill>
                      <a:srgbClr val="A97654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春藤8910DM</a:t>
                </a:r>
              </a:p>
            </p:txBody>
          </p:sp>
          <p:sp>
            <p:nvSpPr>
              <p:cNvPr id="765" name="矩形 24"/>
              <p:cNvSpPr txBox="1"/>
              <p:nvPr/>
            </p:nvSpPr>
            <p:spPr>
              <a:xfrm>
                <a:off x="0" y="322233"/>
                <a:ext cx="1971871" cy="26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defTabSz="1219169">
                  <a:defRPr sz="1000">
                    <a:solidFill>
                      <a:srgbClr val="595959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t>全球首款LTE Cat.1bis物联网芯片</a:t>
                </a:r>
              </a:p>
            </p:txBody>
          </p:sp>
        </p:grpSp>
        <p:sp>
          <p:nvSpPr>
            <p:cNvPr id="767" name="直接连接符 80"/>
            <p:cNvSpPr/>
            <p:nvPr/>
          </p:nvSpPr>
          <p:spPr>
            <a:xfrm>
              <a:off x="42349" y="592076"/>
              <a:ext cx="2736306" cy="1"/>
            </a:xfrm>
            <a:prstGeom prst="line">
              <a:avLst/>
            </a:prstGeom>
            <a:noFill/>
            <a:ln w="6350" cap="flat">
              <a:solidFill>
                <a:srgbClr val="BB7DB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793" name="组合 56"/>
          <p:cNvGrpSpPr/>
          <p:nvPr/>
        </p:nvGrpSpPr>
        <p:grpSpPr>
          <a:xfrm>
            <a:off x="4296211" y="2471811"/>
            <a:ext cx="3599579" cy="3599579"/>
            <a:chOff x="0" y="0"/>
            <a:chExt cx="3599577" cy="3599577"/>
          </a:xfrm>
        </p:grpSpPr>
        <p:sp>
          <p:nvSpPr>
            <p:cNvPr id="769" name="椭圆 58"/>
            <p:cNvSpPr/>
            <p:nvPr/>
          </p:nvSpPr>
          <p:spPr>
            <a:xfrm>
              <a:off x="0" y="0"/>
              <a:ext cx="3599578" cy="3599578"/>
            </a:xfrm>
            <a:prstGeom prst="ellipse">
              <a:avLst/>
            </a:prstGeom>
            <a:solidFill>
              <a:srgbClr val="800080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73" name="组合 6"/>
            <p:cNvGrpSpPr/>
            <p:nvPr/>
          </p:nvGrpSpPr>
          <p:grpSpPr>
            <a:xfrm>
              <a:off x="541525" y="548049"/>
              <a:ext cx="2488001" cy="2488001"/>
              <a:chOff x="0" y="0"/>
              <a:chExt cx="2488000" cy="2488000"/>
            </a:xfrm>
          </p:grpSpPr>
          <p:sp>
            <p:nvSpPr>
              <p:cNvPr id="770" name="椭圆 1"/>
              <p:cNvSpPr/>
              <p:nvPr/>
            </p:nvSpPr>
            <p:spPr>
              <a:xfrm>
                <a:off x="-1" y="-1"/>
                <a:ext cx="2488002" cy="2488002"/>
              </a:xfrm>
              <a:prstGeom prst="ellipse">
                <a:avLst/>
              </a:prstGeom>
              <a:solidFill>
                <a:srgbClr val="800080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9169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1" name="椭圆 2"/>
              <p:cNvSpPr/>
              <p:nvPr/>
            </p:nvSpPr>
            <p:spPr>
              <a:xfrm>
                <a:off x="384381" y="384381"/>
                <a:ext cx="1719237" cy="1719237"/>
              </a:xfrm>
              <a:prstGeom prst="ellipse">
                <a:avLst/>
              </a:prstGeom>
              <a:solidFill>
                <a:srgbClr val="800080">
                  <a:alpha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9169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72" name="椭圆 3"/>
              <p:cNvSpPr/>
              <p:nvPr/>
            </p:nvSpPr>
            <p:spPr>
              <a:xfrm>
                <a:off x="742945" y="742945"/>
                <a:ext cx="1002109" cy="1002109"/>
              </a:xfrm>
              <a:prstGeom prst="ellipse">
                <a:avLst/>
              </a:prstGeom>
              <a:solidFill>
                <a:srgbClr val="800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9169"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774" name="文本框 16"/>
            <p:cNvSpPr txBox="1"/>
            <p:nvPr/>
          </p:nvSpPr>
          <p:spPr>
            <a:xfrm>
              <a:off x="1487270" y="1561217"/>
              <a:ext cx="740854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1219169">
                <a:defRPr sz="24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IoT</a:t>
              </a:r>
            </a:p>
          </p:txBody>
        </p:sp>
        <p:pic>
          <p:nvPicPr>
            <p:cNvPr id="775" name="图形 20" descr="图形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328" y="2831754"/>
              <a:ext cx="377966" cy="432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6" name="图形 22" descr="图形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959" y="243517"/>
              <a:ext cx="449595" cy="374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86" name="组合 38"/>
            <p:cNvGrpSpPr/>
            <p:nvPr/>
          </p:nvGrpSpPr>
          <p:grpSpPr>
            <a:xfrm>
              <a:off x="543412" y="487877"/>
              <a:ext cx="463758" cy="512997"/>
              <a:chOff x="0" y="0"/>
              <a:chExt cx="463757" cy="512995"/>
            </a:xfrm>
          </p:grpSpPr>
          <p:sp>
            <p:nvSpPr>
              <p:cNvPr id="777" name="任意多边形: 形状 33"/>
              <p:cNvSpPr/>
              <p:nvPr/>
            </p:nvSpPr>
            <p:spPr>
              <a:xfrm>
                <a:off x="138315" y="300714"/>
                <a:ext cx="106446" cy="111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55" y="21600"/>
                    </a:moveTo>
                    <a:lnTo>
                      <a:pt x="1745" y="21600"/>
                    </a:lnTo>
                    <a:cubicBezTo>
                      <a:pt x="784" y="21600"/>
                      <a:pt x="0" y="20882"/>
                      <a:pt x="0" y="20006"/>
                    </a:cubicBezTo>
                    <a:lnTo>
                      <a:pt x="0" y="1594"/>
                    </a:lnTo>
                    <a:cubicBezTo>
                      <a:pt x="0" y="716"/>
                      <a:pt x="786" y="0"/>
                      <a:pt x="1745" y="0"/>
                    </a:cubicBezTo>
                    <a:lnTo>
                      <a:pt x="19855" y="0"/>
                    </a:lnTo>
                    <a:cubicBezTo>
                      <a:pt x="20816" y="0"/>
                      <a:pt x="21600" y="718"/>
                      <a:pt x="21600" y="1594"/>
                    </a:cubicBezTo>
                    <a:lnTo>
                      <a:pt x="21600" y="20006"/>
                    </a:lnTo>
                    <a:cubicBezTo>
                      <a:pt x="21600" y="20882"/>
                      <a:pt x="20816" y="21600"/>
                      <a:pt x="19855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78" name="任意多边形: 形状 35"/>
              <p:cNvSpPr/>
              <p:nvPr/>
            </p:nvSpPr>
            <p:spPr>
              <a:xfrm>
                <a:off x="274284" y="44284"/>
                <a:ext cx="67100" cy="20932"/>
              </a:xfrm>
              <a:prstGeom prst="rect">
                <a:avLst/>
              </a:prstGeom>
              <a:solidFill>
                <a:srgbClr val="800080"/>
              </a:solidFill>
              <a:ln w="3175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79" name="任意多边形: 形状 46"/>
              <p:cNvSpPr/>
              <p:nvPr/>
            </p:nvSpPr>
            <p:spPr>
              <a:xfrm>
                <a:off x="143331" y="17093"/>
                <a:ext cx="140350" cy="75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4864"/>
                    </a:moveTo>
                    <a:lnTo>
                      <a:pt x="0" y="6733"/>
                    </a:lnTo>
                    <a:cubicBezTo>
                      <a:pt x="0" y="3015"/>
                      <a:pt x="1689" y="0"/>
                      <a:pt x="3772" y="0"/>
                    </a:cubicBezTo>
                    <a:lnTo>
                      <a:pt x="17828" y="0"/>
                    </a:lnTo>
                    <a:cubicBezTo>
                      <a:pt x="19911" y="0"/>
                      <a:pt x="21600" y="3015"/>
                      <a:pt x="21600" y="6733"/>
                    </a:cubicBezTo>
                    <a:lnTo>
                      <a:pt x="21600" y="14867"/>
                    </a:lnTo>
                    <a:cubicBezTo>
                      <a:pt x="21600" y="18585"/>
                      <a:pt x="19911" y="21600"/>
                      <a:pt x="17828" y="21600"/>
                    </a:cubicBezTo>
                    <a:lnTo>
                      <a:pt x="3772" y="21600"/>
                    </a:lnTo>
                    <a:cubicBezTo>
                      <a:pt x="1687" y="21597"/>
                      <a:pt x="0" y="18582"/>
                      <a:pt x="0" y="14864"/>
                    </a:cubicBezTo>
                    <a:close/>
                  </a:path>
                </a:pathLst>
              </a:custGeom>
              <a:noFill/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0" name="任意多边形: 形状 47"/>
              <p:cNvSpPr/>
              <p:nvPr/>
            </p:nvSpPr>
            <p:spPr>
              <a:xfrm>
                <a:off x="39781" y="14390"/>
                <a:ext cx="157522" cy="156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2" h="20914" extrusionOk="0">
                    <a:moveTo>
                      <a:pt x="3923" y="20076"/>
                    </a:moveTo>
                    <a:lnTo>
                      <a:pt x="1042" y="17494"/>
                    </a:lnTo>
                    <a:cubicBezTo>
                      <a:pt x="-275" y="16314"/>
                      <a:pt x="-354" y="14322"/>
                      <a:pt x="865" y="13047"/>
                    </a:cubicBezTo>
                    <a:lnTo>
                      <a:pt x="12376" y="1009"/>
                    </a:lnTo>
                    <a:cubicBezTo>
                      <a:pt x="13596" y="-266"/>
                      <a:pt x="15652" y="-343"/>
                      <a:pt x="16969" y="838"/>
                    </a:cubicBezTo>
                    <a:lnTo>
                      <a:pt x="19849" y="3420"/>
                    </a:lnTo>
                    <a:cubicBezTo>
                      <a:pt x="21167" y="4600"/>
                      <a:pt x="21246" y="6592"/>
                      <a:pt x="20027" y="7867"/>
                    </a:cubicBezTo>
                    <a:lnTo>
                      <a:pt x="8516" y="19905"/>
                    </a:lnTo>
                    <a:cubicBezTo>
                      <a:pt x="7296" y="21180"/>
                      <a:pt x="5240" y="21257"/>
                      <a:pt x="3923" y="200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1" name="任意多边形: 形状 48"/>
              <p:cNvSpPr/>
              <p:nvPr/>
            </p:nvSpPr>
            <p:spPr>
              <a:xfrm>
                <a:off x="16193" y="124896"/>
                <a:ext cx="231486" cy="2141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7" h="20790" extrusionOk="0">
                    <a:moveTo>
                      <a:pt x="587" y="4943"/>
                    </a:moveTo>
                    <a:lnTo>
                      <a:pt x="4356" y="732"/>
                    </a:lnTo>
                    <a:cubicBezTo>
                      <a:pt x="5183" y="-192"/>
                      <a:pt x="6577" y="-248"/>
                      <a:pt x="7471" y="607"/>
                    </a:cubicBezTo>
                    <a:lnTo>
                      <a:pt x="19222" y="11863"/>
                    </a:lnTo>
                    <a:cubicBezTo>
                      <a:pt x="21239" y="13794"/>
                      <a:pt x="21360" y="17053"/>
                      <a:pt x="19492" y="19140"/>
                    </a:cubicBezTo>
                    <a:cubicBezTo>
                      <a:pt x="17624" y="21227"/>
                      <a:pt x="14474" y="21352"/>
                      <a:pt x="12457" y="19419"/>
                    </a:cubicBezTo>
                    <a:lnTo>
                      <a:pt x="707" y="8165"/>
                    </a:lnTo>
                    <a:cubicBezTo>
                      <a:pt x="-186" y="7310"/>
                      <a:pt x="-240" y="5867"/>
                      <a:pt x="587" y="49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2" name="任意多边形: 形状 49"/>
              <p:cNvSpPr/>
              <p:nvPr/>
            </p:nvSpPr>
            <p:spPr>
              <a:xfrm>
                <a:off x="-1" y="110428"/>
                <a:ext cx="111887" cy="107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860" y="21600"/>
                      <a:pt x="0" y="16740"/>
                      <a:pt x="0" y="10800"/>
                    </a:cubicBezTo>
                    <a:cubicBezTo>
                      <a:pt x="0" y="4860"/>
                      <a:pt x="4860" y="0"/>
                      <a:pt x="10800" y="0"/>
                    </a:cubicBezTo>
                    <a:cubicBezTo>
                      <a:pt x="16740" y="0"/>
                      <a:pt x="21600" y="4860"/>
                      <a:pt x="21600" y="10800"/>
                    </a:cubicBezTo>
                    <a:cubicBezTo>
                      <a:pt x="21600" y="16740"/>
                      <a:pt x="16740" y="21600"/>
                      <a:pt x="1080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3" name="任意多边形: 形状 50"/>
              <p:cNvSpPr/>
              <p:nvPr/>
            </p:nvSpPr>
            <p:spPr>
              <a:xfrm>
                <a:off x="-1" y="397877"/>
                <a:ext cx="383653" cy="1151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17" y="21600"/>
                    </a:moveTo>
                    <a:lnTo>
                      <a:pt x="3383" y="21600"/>
                    </a:lnTo>
                    <a:cubicBezTo>
                      <a:pt x="1522" y="21600"/>
                      <a:pt x="0" y="16740"/>
                      <a:pt x="0" y="10800"/>
                    </a:cubicBezTo>
                    <a:cubicBezTo>
                      <a:pt x="0" y="4860"/>
                      <a:pt x="1522" y="0"/>
                      <a:pt x="3383" y="0"/>
                    </a:cubicBezTo>
                    <a:lnTo>
                      <a:pt x="18217" y="0"/>
                    </a:lnTo>
                    <a:cubicBezTo>
                      <a:pt x="20078" y="0"/>
                      <a:pt x="21600" y="4860"/>
                      <a:pt x="21600" y="10800"/>
                    </a:cubicBezTo>
                    <a:cubicBezTo>
                      <a:pt x="21600" y="16740"/>
                      <a:pt x="20078" y="21600"/>
                      <a:pt x="1821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4" name="任意多边形: 形状 51"/>
              <p:cNvSpPr/>
              <p:nvPr/>
            </p:nvSpPr>
            <p:spPr>
              <a:xfrm>
                <a:off x="333959" y="0"/>
                <a:ext cx="114294" cy="109499"/>
              </a:xfrm>
              <a:prstGeom prst="ellipse">
                <a:avLst/>
              </a:prstGeom>
              <a:noFill/>
              <a:ln w="24371" cap="flat">
                <a:solidFill>
                  <a:srgbClr val="800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785" name="任意多边形: 形状 52"/>
              <p:cNvSpPr/>
              <p:nvPr/>
            </p:nvSpPr>
            <p:spPr>
              <a:xfrm>
                <a:off x="431098" y="38518"/>
                <a:ext cx="32660" cy="31291"/>
              </a:xfrm>
              <a:prstGeom prst="rect">
                <a:avLst/>
              </a:prstGeom>
              <a:solidFill>
                <a:srgbClr val="F2E5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pic>
          <p:nvPicPr>
            <p:cNvPr id="787" name="图形 55" descr="图形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5013" y="737265"/>
              <a:ext cx="526658" cy="3903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8" name="图形 28" descr="图形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2927" y="2842175"/>
              <a:ext cx="440565" cy="368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9" name="图形 30" descr="图形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3940" y="1572530"/>
              <a:ext cx="393064" cy="3930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0" name="图形 40" descr="图形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745" y="2379480"/>
              <a:ext cx="457805" cy="426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1" name="internet-connection_354035"/>
            <p:cNvSpPr/>
            <p:nvPr/>
          </p:nvSpPr>
          <p:spPr>
            <a:xfrm>
              <a:off x="197636" y="1534780"/>
              <a:ext cx="457663" cy="409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6750" y="15516"/>
                  </a:moveTo>
                  <a:cubicBezTo>
                    <a:pt x="7248" y="15516"/>
                    <a:pt x="7651" y="15965"/>
                    <a:pt x="7651" y="16518"/>
                  </a:cubicBezTo>
                  <a:cubicBezTo>
                    <a:pt x="7651" y="17071"/>
                    <a:pt x="7248" y="17519"/>
                    <a:pt x="6750" y="17519"/>
                  </a:cubicBezTo>
                  <a:cubicBezTo>
                    <a:pt x="6253" y="17519"/>
                    <a:pt x="5850" y="17071"/>
                    <a:pt x="5850" y="16518"/>
                  </a:cubicBezTo>
                  <a:cubicBezTo>
                    <a:pt x="5850" y="15965"/>
                    <a:pt x="6253" y="15516"/>
                    <a:pt x="6750" y="15516"/>
                  </a:cubicBezTo>
                  <a:close/>
                  <a:moveTo>
                    <a:pt x="4050" y="15516"/>
                  </a:moveTo>
                  <a:cubicBezTo>
                    <a:pt x="4547" y="15516"/>
                    <a:pt x="4949" y="15965"/>
                    <a:pt x="4949" y="16518"/>
                  </a:cubicBezTo>
                  <a:cubicBezTo>
                    <a:pt x="4949" y="17071"/>
                    <a:pt x="4547" y="17519"/>
                    <a:pt x="4050" y="17519"/>
                  </a:cubicBezTo>
                  <a:cubicBezTo>
                    <a:pt x="3553" y="17519"/>
                    <a:pt x="3151" y="17071"/>
                    <a:pt x="3151" y="16518"/>
                  </a:cubicBezTo>
                  <a:cubicBezTo>
                    <a:pt x="3151" y="15965"/>
                    <a:pt x="3553" y="15516"/>
                    <a:pt x="4050" y="15516"/>
                  </a:cubicBezTo>
                  <a:close/>
                  <a:moveTo>
                    <a:pt x="3151" y="14012"/>
                  </a:moveTo>
                  <a:cubicBezTo>
                    <a:pt x="1908" y="14012"/>
                    <a:pt x="899" y="15134"/>
                    <a:pt x="899" y="16513"/>
                  </a:cubicBezTo>
                  <a:lnTo>
                    <a:pt x="899" y="18515"/>
                  </a:lnTo>
                  <a:cubicBezTo>
                    <a:pt x="899" y="18789"/>
                    <a:pt x="1101" y="19015"/>
                    <a:pt x="1351" y="19015"/>
                  </a:cubicBezTo>
                  <a:lnTo>
                    <a:pt x="20249" y="19015"/>
                  </a:lnTo>
                  <a:cubicBezTo>
                    <a:pt x="20496" y="19015"/>
                    <a:pt x="20698" y="18789"/>
                    <a:pt x="20698" y="18515"/>
                  </a:cubicBezTo>
                  <a:lnTo>
                    <a:pt x="20698" y="16513"/>
                  </a:lnTo>
                  <a:cubicBezTo>
                    <a:pt x="20698" y="15134"/>
                    <a:pt x="19692" y="14012"/>
                    <a:pt x="18449" y="14012"/>
                  </a:cubicBezTo>
                  <a:close/>
                  <a:moveTo>
                    <a:pt x="13547" y="3018"/>
                  </a:moveTo>
                  <a:cubicBezTo>
                    <a:pt x="13662" y="3032"/>
                    <a:pt x="13773" y="3095"/>
                    <a:pt x="13852" y="3202"/>
                  </a:cubicBezTo>
                  <a:cubicBezTo>
                    <a:pt x="14589" y="4215"/>
                    <a:pt x="14589" y="5812"/>
                    <a:pt x="13852" y="6828"/>
                  </a:cubicBezTo>
                  <a:cubicBezTo>
                    <a:pt x="13694" y="7043"/>
                    <a:pt x="13409" y="7078"/>
                    <a:pt x="13216" y="6902"/>
                  </a:cubicBezTo>
                  <a:cubicBezTo>
                    <a:pt x="13023" y="6726"/>
                    <a:pt x="12991" y="6413"/>
                    <a:pt x="13149" y="6209"/>
                  </a:cubicBezTo>
                  <a:cubicBezTo>
                    <a:pt x="13618" y="5562"/>
                    <a:pt x="13618" y="4475"/>
                    <a:pt x="13149" y="3832"/>
                  </a:cubicBezTo>
                  <a:cubicBezTo>
                    <a:pt x="12991" y="3617"/>
                    <a:pt x="13023" y="3301"/>
                    <a:pt x="13216" y="3125"/>
                  </a:cubicBezTo>
                  <a:cubicBezTo>
                    <a:pt x="13312" y="3039"/>
                    <a:pt x="13432" y="3004"/>
                    <a:pt x="13547" y="3018"/>
                  </a:cubicBezTo>
                  <a:close/>
                  <a:moveTo>
                    <a:pt x="7603" y="3008"/>
                  </a:moveTo>
                  <a:cubicBezTo>
                    <a:pt x="7717" y="2994"/>
                    <a:pt x="7836" y="3029"/>
                    <a:pt x="7933" y="3117"/>
                  </a:cubicBezTo>
                  <a:cubicBezTo>
                    <a:pt x="8129" y="3289"/>
                    <a:pt x="8157" y="3606"/>
                    <a:pt x="8002" y="3821"/>
                  </a:cubicBezTo>
                  <a:cubicBezTo>
                    <a:pt x="7534" y="4468"/>
                    <a:pt x="7534" y="5551"/>
                    <a:pt x="8002" y="6198"/>
                  </a:cubicBezTo>
                  <a:cubicBezTo>
                    <a:pt x="8066" y="6286"/>
                    <a:pt x="8100" y="6399"/>
                    <a:pt x="8100" y="6511"/>
                  </a:cubicBezTo>
                  <a:cubicBezTo>
                    <a:pt x="8100" y="6786"/>
                    <a:pt x="7898" y="7011"/>
                    <a:pt x="7651" y="7011"/>
                  </a:cubicBezTo>
                  <a:cubicBezTo>
                    <a:pt x="7515" y="7011"/>
                    <a:pt x="7385" y="6944"/>
                    <a:pt x="7300" y="6817"/>
                  </a:cubicBezTo>
                  <a:cubicBezTo>
                    <a:pt x="6562" y="5801"/>
                    <a:pt x="6562" y="4207"/>
                    <a:pt x="7300" y="3191"/>
                  </a:cubicBezTo>
                  <a:cubicBezTo>
                    <a:pt x="7379" y="3084"/>
                    <a:pt x="7489" y="3021"/>
                    <a:pt x="7603" y="3008"/>
                  </a:cubicBezTo>
                  <a:close/>
                  <a:moveTo>
                    <a:pt x="14988" y="2151"/>
                  </a:moveTo>
                  <a:cubicBezTo>
                    <a:pt x="15165" y="1961"/>
                    <a:pt x="15453" y="1964"/>
                    <a:pt x="15624" y="2165"/>
                  </a:cubicBezTo>
                  <a:cubicBezTo>
                    <a:pt x="16987" y="3737"/>
                    <a:pt x="16987" y="6295"/>
                    <a:pt x="15624" y="7863"/>
                  </a:cubicBezTo>
                  <a:cubicBezTo>
                    <a:pt x="15453" y="8060"/>
                    <a:pt x="15168" y="8064"/>
                    <a:pt x="14988" y="7874"/>
                  </a:cubicBezTo>
                  <a:cubicBezTo>
                    <a:pt x="14811" y="7681"/>
                    <a:pt x="14805" y="7364"/>
                    <a:pt x="14975" y="7163"/>
                  </a:cubicBezTo>
                  <a:cubicBezTo>
                    <a:pt x="16007" y="5978"/>
                    <a:pt x="16007" y="4043"/>
                    <a:pt x="14975" y="2858"/>
                  </a:cubicBezTo>
                  <a:cubicBezTo>
                    <a:pt x="14805" y="2661"/>
                    <a:pt x="14811" y="2341"/>
                    <a:pt x="14988" y="2151"/>
                  </a:cubicBezTo>
                  <a:close/>
                  <a:moveTo>
                    <a:pt x="5840" y="2016"/>
                  </a:moveTo>
                  <a:cubicBezTo>
                    <a:pt x="5955" y="2014"/>
                    <a:pt x="6070" y="2060"/>
                    <a:pt x="6160" y="2157"/>
                  </a:cubicBezTo>
                  <a:cubicBezTo>
                    <a:pt x="6341" y="2347"/>
                    <a:pt x="6344" y="2660"/>
                    <a:pt x="6173" y="2861"/>
                  </a:cubicBezTo>
                  <a:cubicBezTo>
                    <a:pt x="5145" y="4046"/>
                    <a:pt x="5145" y="5985"/>
                    <a:pt x="6173" y="7170"/>
                  </a:cubicBezTo>
                  <a:cubicBezTo>
                    <a:pt x="6344" y="7364"/>
                    <a:pt x="6334" y="7684"/>
                    <a:pt x="6160" y="7874"/>
                  </a:cubicBezTo>
                  <a:cubicBezTo>
                    <a:pt x="5986" y="8064"/>
                    <a:pt x="5698" y="8060"/>
                    <a:pt x="5524" y="7860"/>
                  </a:cubicBezTo>
                  <a:cubicBezTo>
                    <a:pt x="4164" y="6287"/>
                    <a:pt x="4164" y="3733"/>
                    <a:pt x="5524" y="2171"/>
                  </a:cubicBezTo>
                  <a:cubicBezTo>
                    <a:pt x="5611" y="2071"/>
                    <a:pt x="5725" y="2019"/>
                    <a:pt x="5840" y="2016"/>
                  </a:cubicBezTo>
                  <a:close/>
                  <a:moveTo>
                    <a:pt x="10618" y="1013"/>
                  </a:moveTo>
                  <a:cubicBezTo>
                    <a:pt x="10476" y="985"/>
                    <a:pt x="10349" y="1105"/>
                    <a:pt x="10349" y="1260"/>
                  </a:cubicBezTo>
                  <a:lnTo>
                    <a:pt x="10349" y="13013"/>
                  </a:lnTo>
                  <a:lnTo>
                    <a:pt x="10798" y="13013"/>
                  </a:lnTo>
                  <a:lnTo>
                    <a:pt x="10798" y="1270"/>
                  </a:lnTo>
                  <a:cubicBezTo>
                    <a:pt x="10798" y="1151"/>
                    <a:pt x="10729" y="1038"/>
                    <a:pt x="10618" y="1013"/>
                  </a:cubicBezTo>
                  <a:close/>
                  <a:moveTo>
                    <a:pt x="4196" y="145"/>
                  </a:moveTo>
                  <a:cubicBezTo>
                    <a:pt x="4373" y="-31"/>
                    <a:pt x="4648" y="-20"/>
                    <a:pt x="4816" y="170"/>
                  </a:cubicBezTo>
                  <a:cubicBezTo>
                    <a:pt x="4987" y="363"/>
                    <a:pt x="4987" y="680"/>
                    <a:pt x="4806" y="873"/>
                  </a:cubicBezTo>
                  <a:cubicBezTo>
                    <a:pt x="3740" y="1981"/>
                    <a:pt x="3152" y="3452"/>
                    <a:pt x="3152" y="5014"/>
                  </a:cubicBezTo>
                  <a:cubicBezTo>
                    <a:pt x="3152" y="6572"/>
                    <a:pt x="3740" y="8039"/>
                    <a:pt x="4806" y="9151"/>
                  </a:cubicBezTo>
                  <a:cubicBezTo>
                    <a:pt x="4895" y="9246"/>
                    <a:pt x="4949" y="9376"/>
                    <a:pt x="4949" y="9517"/>
                  </a:cubicBezTo>
                  <a:cubicBezTo>
                    <a:pt x="4949" y="9791"/>
                    <a:pt x="4746" y="10016"/>
                    <a:pt x="4500" y="10016"/>
                  </a:cubicBezTo>
                  <a:cubicBezTo>
                    <a:pt x="4389" y="10016"/>
                    <a:pt x="4275" y="9967"/>
                    <a:pt x="4196" y="9879"/>
                  </a:cubicBezTo>
                  <a:cubicBezTo>
                    <a:pt x="2940" y="8585"/>
                    <a:pt x="2250" y="6854"/>
                    <a:pt x="2250" y="5014"/>
                  </a:cubicBezTo>
                  <a:cubicBezTo>
                    <a:pt x="2250" y="3171"/>
                    <a:pt x="2940" y="1440"/>
                    <a:pt x="4196" y="145"/>
                  </a:cubicBezTo>
                  <a:close/>
                  <a:moveTo>
                    <a:pt x="10659" y="14"/>
                  </a:moveTo>
                  <a:cubicBezTo>
                    <a:pt x="11232" y="60"/>
                    <a:pt x="11700" y="644"/>
                    <a:pt x="11700" y="1284"/>
                  </a:cubicBezTo>
                  <a:lnTo>
                    <a:pt x="11700" y="13013"/>
                  </a:lnTo>
                  <a:lnTo>
                    <a:pt x="18449" y="13013"/>
                  </a:lnTo>
                  <a:cubicBezTo>
                    <a:pt x="20186" y="13013"/>
                    <a:pt x="21600" y="14582"/>
                    <a:pt x="21600" y="16513"/>
                  </a:cubicBezTo>
                  <a:lnTo>
                    <a:pt x="21600" y="18515"/>
                  </a:lnTo>
                  <a:cubicBezTo>
                    <a:pt x="21600" y="19345"/>
                    <a:pt x="20996" y="20017"/>
                    <a:pt x="20249" y="20017"/>
                  </a:cubicBezTo>
                  <a:lnTo>
                    <a:pt x="20249" y="21016"/>
                  </a:lnTo>
                  <a:cubicBezTo>
                    <a:pt x="20249" y="21319"/>
                    <a:pt x="20012" y="21558"/>
                    <a:pt x="19730" y="21512"/>
                  </a:cubicBezTo>
                  <a:cubicBezTo>
                    <a:pt x="19512" y="21477"/>
                    <a:pt x="19350" y="21252"/>
                    <a:pt x="19350" y="21002"/>
                  </a:cubicBezTo>
                  <a:lnTo>
                    <a:pt x="19350" y="20017"/>
                  </a:lnTo>
                  <a:lnTo>
                    <a:pt x="2699" y="20017"/>
                  </a:lnTo>
                  <a:lnTo>
                    <a:pt x="2699" y="21016"/>
                  </a:lnTo>
                  <a:cubicBezTo>
                    <a:pt x="2699" y="21319"/>
                    <a:pt x="2462" y="21558"/>
                    <a:pt x="2183" y="21512"/>
                  </a:cubicBezTo>
                  <a:cubicBezTo>
                    <a:pt x="1962" y="21477"/>
                    <a:pt x="1800" y="21252"/>
                    <a:pt x="1800" y="21002"/>
                  </a:cubicBezTo>
                  <a:lnTo>
                    <a:pt x="1800" y="20017"/>
                  </a:lnTo>
                  <a:lnTo>
                    <a:pt x="1351" y="20017"/>
                  </a:lnTo>
                  <a:cubicBezTo>
                    <a:pt x="604" y="20017"/>
                    <a:pt x="0" y="19345"/>
                    <a:pt x="0" y="18515"/>
                  </a:cubicBezTo>
                  <a:lnTo>
                    <a:pt x="0" y="16513"/>
                  </a:lnTo>
                  <a:cubicBezTo>
                    <a:pt x="0" y="14582"/>
                    <a:pt x="1414" y="13013"/>
                    <a:pt x="3151" y="13013"/>
                  </a:cubicBezTo>
                  <a:lnTo>
                    <a:pt x="9451" y="13013"/>
                  </a:lnTo>
                  <a:lnTo>
                    <a:pt x="9451" y="1260"/>
                  </a:lnTo>
                  <a:cubicBezTo>
                    <a:pt x="9451" y="538"/>
                    <a:pt x="9998" y="-42"/>
                    <a:pt x="10659" y="14"/>
                  </a:cubicBezTo>
                  <a:close/>
                  <a:moveTo>
                    <a:pt x="17083" y="0"/>
                  </a:moveTo>
                  <a:cubicBezTo>
                    <a:pt x="17198" y="-2"/>
                    <a:pt x="17313" y="45"/>
                    <a:pt x="17403" y="144"/>
                  </a:cubicBezTo>
                  <a:cubicBezTo>
                    <a:pt x="18660" y="1439"/>
                    <a:pt x="19350" y="3170"/>
                    <a:pt x="19350" y="5013"/>
                  </a:cubicBezTo>
                  <a:cubicBezTo>
                    <a:pt x="19350" y="6854"/>
                    <a:pt x="18657" y="8581"/>
                    <a:pt x="17403" y="9879"/>
                  </a:cubicBezTo>
                  <a:cubicBezTo>
                    <a:pt x="17223" y="10069"/>
                    <a:pt x="16941" y="10055"/>
                    <a:pt x="16770" y="9855"/>
                  </a:cubicBezTo>
                  <a:cubicBezTo>
                    <a:pt x="16600" y="9654"/>
                    <a:pt x="16606" y="9334"/>
                    <a:pt x="16793" y="9151"/>
                  </a:cubicBezTo>
                  <a:cubicBezTo>
                    <a:pt x="17859" y="8043"/>
                    <a:pt x="18448" y="6572"/>
                    <a:pt x="18448" y="5013"/>
                  </a:cubicBezTo>
                  <a:cubicBezTo>
                    <a:pt x="18448" y="3451"/>
                    <a:pt x="17859" y="1981"/>
                    <a:pt x="16793" y="872"/>
                  </a:cubicBezTo>
                  <a:cubicBezTo>
                    <a:pt x="16786" y="869"/>
                    <a:pt x="16783" y="865"/>
                    <a:pt x="16777" y="858"/>
                  </a:cubicBezTo>
                  <a:cubicBezTo>
                    <a:pt x="16600" y="668"/>
                    <a:pt x="16593" y="351"/>
                    <a:pt x="16770" y="154"/>
                  </a:cubicBezTo>
                  <a:cubicBezTo>
                    <a:pt x="16856" y="54"/>
                    <a:pt x="16969" y="2"/>
                    <a:pt x="17083" y="0"/>
                  </a:cubicBezTo>
                  <a:close/>
                </a:path>
              </a:pathLst>
            </a:custGeom>
            <a:solidFill>
              <a:srgbClr val="800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pic>
          <p:nvPicPr>
            <p:cNvPr id="792" name="图片 44" descr="图片 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53546" y="2186614"/>
              <a:ext cx="817220" cy="704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96" name="组合 31"/>
          <p:cNvGrpSpPr/>
          <p:nvPr/>
        </p:nvGrpSpPr>
        <p:grpSpPr>
          <a:xfrm>
            <a:off x="778281" y="3088083"/>
            <a:ext cx="2214592" cy="591474"/>
            <a:chOff x="0" y="0"/>
            <a:chExt cx="2214590" cy="591473"/>
          </a:xfrm>
        </p:grpSpPr>
        <p:sp>
          <p:nvSpPr>
            <p:cNvPr id="794" name="矩形 25"/>
            <p:cNvSpPr txBox="1"/>
            <p:nvPr/>
          </p:nvSpPr>
          <p:spPr>
            <a:xfrm>
              <a:off x="1240723" y="0"/>
              <a:ext cx="973868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A97654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春藤8541E</a:t>
              </a:r>
            </a:p>
          </p:txBody>
        </p:sp>
        <p:sp>
          <p:nvSpPr>
            <p:cNvPr id="795" name="矩形 26"/>
            <p:cNvSpPr txBox="1"/>
            <p:nvPr/>
          </p:nvSpPr>
          <p:spPr>
            <a:xfrm>
              <a:off x="0" y="322233"/>
              <a:ext cx="2136140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中国汽车智能联网公开市场份额第一</a:t>
              </a:r>
            </a:p>
          </p:txBody>
        </p:sp>
      </p:grpSp>
      <p:sp>
        <p:nvSpPr>
          <p:cNvPr id="797" name="直接连接符 59"/>
          <p:cNvSpPr/>
          <p:nvPr/>
        </p:nvSpPr>
        <p:spPr>
          <a:xfrm flipH="1">
            <a:off x="732562" y="3725712"/>
            <a:ext cx="2190663" cy="1"/>
          </a:xfrm>
          <a:prstGeom prst="line">
            <a:avLst/>
          </a:prstGeom>
          <a:ln w="6350">
            <a:solidFill>
              <a:srgbClr val="BB7DBE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grpSp>
        <p:nvGrpSpPr>
          <p:cNvPr id="800" name="组合 5"/>
          <p:cNvGrpSpPr/>
          <p:nvPr/>
        </p:nvGrpSpPr>
        <p:grpSpPr>
          <a:xfrm>
            <a:off x="5693750" y="1492252"/>
            <a:ext cx="2559557" cy="591474"/>
            <a:chOff x="0" y="0"/>
            <a:chExt cx="2559556" cy="591473"/>
          </a:xfrm>
        </p:grpSpPr>
        <p:sp>
          <p:nvSpPr>
            <p:cNvPr id="798" name="矩形 7"/>
            <p:cNvSpPr txBox="1"/>
            <p:nvPr/>
          </p:nvSpPr>
          <p:spPr>
            <a:xfrm>
              <a:off x="0" y="0"/>
              <a:ext cx="874983" cy="345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400" b="1">
                  <a:solidFill>
                    <a:srgbClr val="A97654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春藤V510</a:t>
              </a:r>
            </a:p>
          </p:txBody>
        </p:sp>
        <p:sp>
          <p:nvSpPr>
            <p:cNvPr id="799" name="矩形 8"/>
            <p:cNvSpPr txBox="1"/>
            <p:nvPr/>
          </p:nvSpPr>
          <p:spPr>
            <a:xfrm>
              <a:off x="0" y="322233"/>
              <a:ext cx="2559557" cy="26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1219169">
                <a:defRPr sz="1000">
                  <a:solidFill>
                    <a:srgbClr val="595959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首款基于马卡鲁通信技术平台的5G基带芯片</a:t>
              </a:r>
            </a:p>
          </p:txBody>
        </p:sp>
      </p:grpSp>
      <p:sp>
        <p:nvSpPr>
          <p:cNvPr id="801" name="直接连接符 62"/>
          <p:cNvSpPr/>
          <p:nvPr/>
        </p:nvSpPr>
        <p:spPr>
          <a:xfrm>
            <a:off x="5738800" y="2092680"/>
            <a:ext cx="2736304" cy="1"/>
          </a:xfrm>
          <a:prstGeom prst="line">
            <a:avLst/>
          </a:prstGeom>
          <a:ln w="6350">
            <a:solidFill>
              <a:srgbClr val="BB7DBE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pic>
        <p:nvPicPr>
          <p:cNvPr id="802" name="图片 9" descr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8501" y="2892244"/>
            <a:ext cx="957938" cy="95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图片 37" descr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5280" y="4392574"/>
            <a:ext cx="957938" cy="95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图片 42" descr="图片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7817" y="1313570"/>
            <a:ext cx="957938" cy="95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5" name="图片 53" descr="图片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0941" y="2892244"/>
            <a:ext cx="957938" cy="959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6" name="图片 57" descr="图片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2027" y="4392574"/>
            <a:ext cx="957937" cy="959559"/>
          </a:xfrm>
          <a:prstGeom prst="rect">
            <a:avLst/>
          </a:prstGeom>
          <a:ln w="12700">
            <a:miter lim="400000"/>
          </a:ln>
        </p:spPr>
      </p:pic>
      <p:sp>
        <p:nvSpPr>
          <p:cNvPr id="807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A1795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8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A1795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09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A1795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0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A1795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11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02928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6" name="组合 290"/>
          <p:cNvGrpSpPr/>
          <p:nvPr/>
        </p:nvGrpSpPr>
        <p:grpSpPr>
          <a:xfrm>
            <a:off x="1219494" y="1514475"/>
            <a:ext cx="1996781" cy="4767263"/>
            <a:chOff x="0" y="0"/>
            <a:chExt cx="1996780" cy="4767262"/>
          </a:xfrm>
        </p:grpSpPr>
        <p:sp>
          <p:nvSpPr>
            <p:cNvPr id="813" name="Freeform 328"/>
            <p:cNvSpPr/>
            <p:nvPr/>
          </p:nvSpPr>
          <p:spPr>
            <a:xfrm>
              <a:off x="1447505" y="1371599"/>
              <a:ext cx="549276" cy="2020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93" y="0"/>
                  </a:moveTo>
                  <a:cubicBezTo>
                    <a:pt x="5801" y="2860"/>
                    <a:pt x="0" y="6763"/>
                    <a:pt x="0" y="10800"/>
                  </a:cubicBezTo>
                  <a:cubicBezTo>
                    <a:pt x="0" y="14837"/>
                    <a:pt x="5801" y="18740"/>
                    <a:pt x="16293" y="21600"/>
                  </a:cubicBezTo>
                  <a:cubicBezTo>
                    <a:pt x="21600" y="20187"/>
                    <a:pt x="21600" y="20187"/>
                    <a:pt x="21600" y="20187"/>
                  </a:cubicBezTo>
                  <a:cubicBezTo>
                    <a:pt x="12466" y="17697"/>
                    <a:pt x="7406" y="14333"/>
                    <a:pt x="7406" y="10800"/>
                  </a:cubicBezTo>
                  <a:cubicBezTo>
                    <a:pt x="7406" y="7301"/>
                    <a:pt x="12466" y="3936"/>
                    <a:pt x="21600" y="1447"/>
                  </a:cubicBezTo>
                  <a:cubicBezTo>
                    <a:pt x="16293" y="0"/>
                    <a:pt x="16293" y="0"/>
                    <a:pt x="16293" y="0"/>
                  </a:cubicBezTo>
                </a:path>
              </a:pathLst>
            </a:custGeom>
            <a:solidFill>
              <a:srgbClr val="E3D2E4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14" name="Freeform 329"/>
            <p:cNvSpPr/>
            <p:nvPr/>
          </p:nvSpPr>
          <p:spPr>
            <a:xfrm>
              <a:off x="743750" y="868363"/>
              <a:ext cx="776781" cy="337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84" h="21600" extrusionOk="0">
                  <a:moveTo>
                    <a:pt x="14150" y="0"/>
                  </a:moveTo>
                  <a:cubicBezTo>
                    <a:pt x="-4716" y="5953"/>
                    <a:pt x="-4716" y="15627"/>
                    <a:pt x="14150" y="21600"/>
                  </a:cubicBezTo>
                  <a:cubicBezTo>
                    <a:pt x="16884" y="20735"/>
                    <a:pt x="16884" y="20735"/>
                    <a:pt x="16884" y="20735"/>
                  </a:cubicBezTo>
                  <a:cubicBezTo>
                    <a:pt x="-478" y="15245"/>
                    <a:pt x="-478" y="6335"/>
                    <a:pt x="16884" y="845"/>
                  </a:cubicBezTo>
                  <a:cubicBezTo>
                    <a:pt x="14150" y="0"/>
                    <a:pt x="14150" y="0"/>
                    <a:pt x="14150" y="0"/>
                  </a:cubicBezTo>
                </a:path>
              </a:pathLst>
            </a:custGeom>
            <a:solidFill>
              <a:srgbClr val="F1E8F2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15" name="Freeform 330"/>
            <p:cNvSpPr/>
            <p:nvPr/>
          </p:nvSpPr>
          <p:spPr>
            <a:xfrm>
              <a:off x="0" y="0"/>
              <a:ext cx="1045868" cy="4767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702" h="21600" extrusionOk="0">
                  <a:moveTo>
                    <a:pt x="14693" y="0"/>
                  </a:moveTo>
                  <a:cubicBezTo>
                    <a:pt x="-4898" y="5974"/>
                    <a:pt x="-4898" y="15640"/>
                    <a:pt x="14693" y="21600"/>
                  </a:cubicBezTo>
                  <a:cubicBezTo>
                    <a:pt x="16702" y="21001"/>
                    <a:pt x="16702" y="21001"/>
                    <a:pt x="16702" y="21001"/>
                  </a:cubicBezTo>
                  <a:cubicBezTo>
                    <a:pt x="-1784" y="15370"/>
                    <a:pt x="-1784" y="6245"/>
                    <a:pt x="16702" y="613"/>
                  </a:cubicBezTo>
                  <a:cubicBezTo>
                    <a:pt x="14693" y="0"/>
                    <a:pt x="14693" y="0"/>
                    <a:pt x="14693" y="0"/>
                  </a:cubicBezTo>
                </a:path>
              </a:pathLst>
            </a:custGeom>
            <a:solidFill>
              <a:srgbClr val="F1E8F2">
                <a:alpha val="3021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grpSp>
        <p:nvGrpSpPr>
          <p:cNvPr id="820" name="组合 289"/>
          <p:cNvGrpSpPr/>
          <p:nvPr/>
        </p:nvGrpSpPr>
        <p:grpSpPr>
          <a:xfrm>
            <a:off x="9180276" y="1514475"/>
            <a:ext cx="1993974" cy="4767263"/>
            <a:chOff x="0" y="0"/>
            <a:chExt cx="1993972" cy="4767262"/>
          </a:xfrm>
        </p:grpSpPr>
        <p:sp>
          <p:nvSpPr>
            <p:cNvPr id="817" name="Freeform 331"/>
            <p:cNvSpPr/>
            <p:nvPr/>
          </p:nvSpPr>
          <p:spPr>
            <a:xfrm>
              <a:off x="0" y="1377949"/>
              <a:ext cx="549275" cy="2017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84" y="0"/>
                  </a:moveTo>
                  <a:cubicBezTo>
                    <a:pt x="0" y="1415"/>
                    <a:pt x="0" y="1415"/>
                    <a:pt x="0" y="1415"/>
                  </a:cubicBezTo>
                  <a:cubicBezTo>
                    <a:pt x="9134" y="3875"/>
                    <a:pt x="14194" y="7279"/>
                    <a:pt x="14194" y="10783"/>
                  </a:cubicBezTo>
                  <a:cubicBezTo>
                    <a:pt x="14194" y="14321"/>
                    <a:pt x="9134" y="17691"/>
                    <a:pt x="0" y="20185"/>
                  </a:cubicBezTo>
                  <a:cubicBezTo>
                    <a:pt x="5184" y="21600"/>
                    <a:pt x="5184" y="21600"/>
                    <a:pt x="5184" y="21600"/>
                  </a:cubicBezTo>
                  <a:cubicBezTo>
                    <a:pt x="15675" y="18736"/>
                    <a:pt x="21600" y="14861"/>
                    <a:pt x="21600" y="10783"/>
                  </a:cubicBezTo>
                  <a:cubicBezTo>
                    <a:pt x="21600" y="6739"/>
                    <a:pt x="15675" y="2864"/>
                    <a:pt x="5184" y="0"/>
                  </a:cubicBezTo>
                </a:path>
              </a:pathLst>
            </a:custGeom>
            <a:solidFill>
              <a:srgbClr val="E3D2E4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18" name="Freeform 332"/>
            <p:cNvSpPr/>
            <p:nvPr/>
          </p:nvSpPr>
          <p:spPr>
            <a:xfrm>
              <a:off x="477837" y="522288"/>
              <a:ext cx="774756" cy="3379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66" h="21600" extrusionOk="0">
                  <a:moveTo>
                    <a:pt x="2666" y="0"/>
                  </a:moveTo>
                  <a:cubicBezTo>
                    <a:pt x="0" y="845"/>
                    <a:pt x="0" y="845"/>
                    <a:pt x="0" y="845"/>
                  </a:cubicBezTo>
                  <a:cubicBezTo>
                    <a:pt x="17362" y="6355"/>
                    <a:pt x="17362" y="15245"/>
                    <a:pt x="0" y="20735"/>
                  </a:cubicBezTo>
                  <a:cubicBezTo>
                    <a:pt x="2666" y="21600"/>
                    <a:pt x="2666" y="21600"/>
                    <a:pt x="2666" y="21600"/>
                  </a:cubicBezTo>
                  <a:cubicBezTo>
                    <a:pt x="21600" y="15627"/>
                    <a:pt x="21600" y="5953"/>
                    <a:pt x="2666" y="0"/>
                  </a:cubicBezTo>
                </a:path>
              </a:pathLst>
            </a:custGeom>
            <a:solidFill>
              <a:srgbClr val="F1E8F2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19" name="Freeform 333"/>
            <p:cNvSpPr/>
            <p:nvPr/>
          </p:nvSpPr>
          <p:spPr>
            <a:xfrm>
              <a:off x="952500" y="0"/>
              <a:ext cx="1041473" cy="4767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91" h="21600" extrusionOk="0">
                  <a:moveTo>
                    <a:pt x="1964" y="0"/>
                  </a:moveTo>
                  <a:cubicBezTo>
                    <a:pt x="0" y="599"/>
                    <a:pt x="0" y="599"/>
                    <a:pt x="0" y="599"/>
                  </a:cubicBezTo>
                  <a:cubicBezTo>
                    <a:pt x="18478" y="6245"/>
                    <a:pt x="18478" y="15355"/>
                    <a:pt x="0" y="20987"/>
                  </a:cubicBezTo>
                  <a:cubicBezTo>
                    <a:pt x="1964" y="21600"/>
                    <a:pt x="1964" y="21600"/>
                    <a:pt x="1964" y="21600"/>
                  </a:cubicBezTo>
                  <a:cubicBezTo>
                    <a:pt x="21600" y="15640"/>
                    <a:pt x="21600" y="5974"/>
                    <a:pt x="1964" y="0"/>
                  </a:cubicBezTo>
                </a:path>
              </a:pathLst>
            </a:custGeom>
            <a:solidFill>
              <a:srgbClr val="F1E8F2">
                <a:alpha val="3021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</p:grpSp>
      <p:sp>
        <p:nvSpPr>
          <p:cNvPr id="821" name="矩形 3"/>
          <p:cNvSpPr txBox="1"/>
          <p:nvPr/>
        </p:nvSpPr>
        <p:spPr>
          <a:xfrm>
            <a:off x="1356352" y="2122745"/>
            <a:ext cx="2076349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5G RFFE Total Solution</a:t>
            </a:r>
          </a:p>
        </p:txBody>
      </p:sp>
      <p:sp>
        <p:nvSpPr>
          <p:cNvPr id="822" name="矩形 4"/>
          <p:cNvSpPr txBox="1"/>
          <p:nvPr/>
        </p:nvSpPr>
        <p:spPr>
          <a:xfrm>
            <a:off x="1115837" y="2411692"/>
            <a:ext cx="23055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支持5G所有频段的全系列射频解决方案</a:t>
            </a:r>
          </a:p>
        </p:txBody>
      </p:sp>
      <p:sp>
        <p:nvSpPr>
          <p:cNvPr id="823" name="矩形 447"/>
          <p:cNvSpPr txBox="1"/>
          <p:nvPr/>
        </p:nvSpPr>
        <p:spPr>
          <a:xfrm>
            <a:off x="2603171" y="5066972"/>
            <a:ext cx="8552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春藤2395</a:t>
            </a:r>
          </a:p>
        </p:txBody>
      </p:sp>
      <p:sp>
        <p:nvSpPr>
          <p:cNvPr id="824" name="矩形 448"/>
          <p:cNvSpPr txBox="1"/>
          <p:nvPr/>
        </p:nvSpPr>
        <p:spPr>
          <a:xfrm>
            <a:off x="788571" y="5345109"/>
            <a:ext cx="255242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支持多模/北斗单模的车规级高精度定位芯片</a:t>
            </a:r>
          </a:p>
        </p:txBody>
      </p:sp>
      <p:sp>
        <p:nvSpPr>
          <p:cNvPr id="825" name="矩形 450"/>
          <p:cNvSpPr txBox="1"/>
          <p:nvPr/>
        </p:nvSpPr>
        <p:spPr>
          <a:xfrm>
            <a:off x="2142729" y="3626849"/>
            <a:ext cx="99357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春藤P752X</a:t>
            </a:r>
          </a:p>
        </p:txBody>
      </p:sp>
      <p:sp>
        <p:nvSpPr>
          <p:cNvPr id="826" name="矩形 451"/>
          <p:cNvSpPr txBox="1"/>
          <p:nvPr/>
        </p:nvSpPr>
        <p:spPr>
          <a:xfrm>
            <a:off x="1126424" y="3938711"/>
            <a:ext cx="195289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面向5G SoC的智能电源管理芯片</a:t>
            </a:r>
          </a:p>
        </p:txBody>
      </p:sp>
      <p:sp>
        <p:nvSpPr>
          <p:cNvPr id="827" name="矩形 453"/>
          <p:cNvSpPr txBox="1"/>
          <p:nvPr/>
        </p:nvSpPr>
        <p:spPr>
          <a:xfrm>
            <a:off x="8925144" y="3626849"/>
            <a:ext cx="145474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Cat.1 PA: 6743C</a:t>
            </a:r>
          </a:p>
        </p:txBody>
      </p:sp>
      <p:sp>
        <p:nvSpPr>
          <p:cNvPr id="828" name="矩形 454"/>
          <p:cNvSpPr txBox="1"/>
          <p:nvPr/>
        </p:nvSpPr>
        <p:spPr>
          <a:xfrm>
            <a:off x="8925144" y="3938711"/>
            <a:ext cx="2221035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高性能低功耗的Cat.1bis芯片最佳搭配</a:t>
            </a:r>
          </a:p>
        </p:txBody>
      </p:sp>
      <p:sp>
        <p:nvSpPr>
          <p:cNvPr id="829" name="矩形 442"/>
          <p:cNvSpPr txBox="1"/>
          <p:nvPr/>
        </p:nvSpPr>
        <p:spPr>
          <a:xfrm>
            <a:off x="8562896" y="2411692"/>
            <a:ext cx="1289557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4G射频前端首选方案</a:t>
            </a:r>
          </a:p>
        </p:txBody>
      </p:sp>
      <p:sp>
        <p:nvSpPr>
          <p:cNvPr id="830" name="矩形 444"/>
          <p:cNvSpPr txBox="1"/>
          <p:nvPr/>
        </p:nvSpPr>
        <p:spPr>
          <a:xfrm>
            <a:off x="8572421" y="5066972"/>
            <a:ext cx="1481157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2G PA : 6625E</a:t>
            </a:r>
          </a:p>
        </p:txBody>
      </p:sp>
      <p:sp>
        <p:nvSpPr>
          <p:cNvPr id="831" name="矩形 445"/>
          <p:cNvSpPr txBox="1"/>
          <p:nvPr/>
        </p:nvSpPr>
        <p:spPr>
          <a:xfrm>
            <a:off x="8589703" y="5345109"/>
            <a:ext cx="1134404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0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累计出货超20亿颗</a:t>
            </a:r>
          </a:p>
        </p:txBody>
      </p:sp>
      <p:sp>
        <p:nvSpPr>
          <p:cNvPr id="832" name="矩形 40"/>
          <p:cNvSpPr txBox="1"/>
          <p:nvPr/>
        </p:nvSpPr>
        <p:spPr>
          <a:xfrm>
            <a:off x="8562896" y="2122745"/>
            <a:ext cx="186997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defTabSz="1219169">
              <a:defRPr sz="1400" b="1">
                <a:solidFill>
                  <a:srgbClr val="851D7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4G Phase2.5 PA</a:t>
            </a:r>
          </a:p>
        </p:txBody>
      </p:sp>
      <p:sp>
        <p:nvSpPr>
          <p:cNvPr id="833" name="直接连接符 1107"/>
          <p:cNvSpPr/>
          <p:nvPr/>
        </p:nvSpPr>
        <p:spPr>
          <a:xfrm>
            <a:off x="548309" y="2788559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4" name="直接连接符 222"/>
          <p:cNvSpPr/>
          <p:nvPr/>
        </p:nvSpPr>
        <p:spPr>
          <a:xfrm>
            <a:off x="238344" y="4244295"/>
            <a:ext cx="2880000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5" name="直接连接符 223"/>
          <p:cNvSpPr/>
          <p:nvPr/>
        </p:nvSpPr>
        <p:spPr>
          <a:xfrm>
            <a:off x="538148" y="5680985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6" name="直接连接符 224"/>
          <p:cNvSpPr/>
          <p:nvPr/>
        </p:nvSpPr>
        <p:spPr>
          <a:xfrm flipH="1" flipV="1">
            <a:off x="8627402" y="2708919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7" name="直接连接符 225"/>
          <p:cNvSpPr/>
          <p:nvPr/>
        </p:nvSpPr>
        <p:spPr>
          <a:xfrm flipH="1">
            <a:off x="8995112" y="4222979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sp>
        <p:nvSpPr>
          <p:cNvPr id="838" name="直接连接符 226"/>
          <p:cNvSpPr/>
          <p:nvPr/>
        </p:nvSpPr>
        <p:spPr>
          <a:xfrm flipH="1">
            <a:off x="8600206" y="5659668"/>
            <a:ext cx="2880001" cy="1"/>
          </a:xfrm>
          <a:prstGeom prst="line">
            <a:avLst/>
          </a:prstGeom>
          <a:ln w="19050">
            <a:solidFill>
              <a:srgbClr val="AF77B3"/>
            </a:solidFill>
            <a:miter/>
          </a:ln>
        </p:spPr>
        <p:txBody>
          <a:bodyPr lIns="45719" rIns="45719"/>
          <a:lstStyle/>
          <a:p>
            <a:pPr defTabSz="1219169">
              <a:defRPr sz="2400"/>
            </a:pPr>
            <a:endParaRPr/>
          </a:p>
        </p:txBody>
      </p:sp>
      <p:grpSp>
        <p:nvGrpSpPr>
          <p:cNvPr id="869" name="组合 279"/>
          <p:cNvGrpSpPr/>
          <p:nvPr/>
        </p:nvGrpSpPr>
        <p:grpSpPr>
          <a:xfrm>
            <a:off x="3871164" y="1754568"/>
            <a:ext cx="4397378" cy="4394616"/>
            <a:chOff x="0" y="0"/>
            <a:chExt cx="4397376" cy="4394615"/>
          </a:xfrm>
        </p:grpSpPr>
        <p:grpSp>
          <p:nvGrpSpPr>
            <p:cNvPr id="845" name="Group 197"/>
            <p:cNvGrpSpPr/>
            <p:nvPr/>
          </p:nvGrpSpPr>
          <p:grpSpPr>
            <a:xfrm>
              <a:off x="0" y="0"/>
              <a:ext cx="4397377" cy="4394616"/>
              <a:chOff x="0" y="0"/>
              <a:chExt cx="4397376" cy="4394615"/>
            </a:xfrm>
          </p:grpSpPr>
          <p:sp>
            <p:nvSpPr>
              <p:cNvPr id="839" name="Freeform 198"/>
              <p:cNvSpPr/>
              <p:nvPr/>
            </p:nvSpPr>
            <p:spPr>
              <a:xfrm>
                <a:off x="0" y="0"/>
                <a:ext cx="4397377" cy="43946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moveTo>
                      <a:pt x="10792" y="0"/>
                    </a:moveTo>
                    <a:cubicBezTo>
                      <a:pt x="4832" y="0"/>
                      <a:pt x="0" y="4836"/>
                      <a:pt x="0" y="10800"/>
                    </a:cubicBezTo>
                    <a:cubicBezTo>
                      <a:pt x="0" y="16764"/>
                      <a:pt x="4832" y="21600"/>
                      <a:pt x="10792" y="21600"/>
                    </a:cubicBezTo>
                    <a:cubicBezTo>
                      <a:pt x="16768" y="21600"/>
                      <a:pt x="21600" y="16764"/>
                      <a:pt x="21600" y="10800"/>
                    </a:cubicBezTo>
                    <a:cubicBezTo>
                      <a:pt x="21552" y="10800"/>
                      <a:pt x="21552" y="10800"/>
                      <a:pt x="21552" y="10800"/>
                    </a:cubicBezTo>
                    <a:cubicBezTo>
                      <a:pt x="21519" y="10800"/>
                      <a:pt x="21519" y="10800"/>
                      <a:pt x="21519" y="10800"/>
                    </a:cubicBezTo>
                    <a:cubicBezTo>
                      <a:pt x="21519" y="13750"/>
                      <a:pt x="20311" y="16426"/>
                      <a:pt x="18379" y="18376"/>
                    </a:cubicBezTo>
                    <a:cubicBezTo>
                      <a:pt x="16430" y="20310"/>
                      <a:pt x="13756" y="21519"/>
                      <a:pt x="10792" y="21519"/>
                    </a:cubicBezTo>
                    <a:cubicBezTo>
                      <a:pt x="7844" y="21519"/>
                      <a:pt x="5170" y="20310"/>
                      <a:pt x="3221" y="18376"/>
                    </a:cubicBezTo>
                    <a:cubicBezTo>
                      <a:pt x="1289" y="16426"/>
                      <a:pt x="81" y="13750"/>
                      <a:pt x="81" y="10800"/>
                    </a:cubicBezTo>
                    <a:cubicBezTo>
                      <a:pt x="81" y="7834"/>
                      <a:pt x="1289" y="5158"/>
                      <a:pt x="3221" y="3208"/>
                    </a:cubicBezTo>
                    <a:cubicBezTo>
                      <a:pt x="5170" y="1273"/>
                      <a:pt x="7844" y="81"/>
                      <a:pt x="10792" y="81"/>
                    </a:cubicBezTo>
                    <a:cubicBezTo>
                      <a:pt x="13756" y="81"/>
                      <a:pt x="16430" y="1273"/>
                      <a:pt x="18379" y="3208"/>
                    </a:cubicBezTo>
                    <a:cubicBezTo>
                      <a:pt x="20311" y="5158"/>
                      <a:pt x="21519" y="7834"/>
                      <a:pt x="21519" y="10800"/>
                    </a:cubicBezTo>
                    <a:cubicBezTo>
                      <a:pt x="21552" y="10800"/>
                      <a:pt x="21552" y="10800"/>
                      <a:pt x="21552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4836"/>
                      <a:pt x="16768" y="0"/>
                      <a:pt x="10792" y="0"/>
                    </a:cubicBezTo>
                  </a:path>
                </a:pathLst>
              </a:custGeom>
              <a:solidFill>
                <a:srgbClr val="F1E8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0" name="Freeform 199"/>
              <p:cNvSpPr/>
              <p:nvPr/>
            </p:nvSpPr>
            <p:spPr>
              <a:xfrm>
                <a:off x="321691" y="318930"/>
                <a:ext cx="3753994" cy="37539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9"/>
                    </a:moveTo>
                    <a:cubicBezTo>
                      <a:pt x="21600" y="10809"/>
                      <a:pt x="21600" y="10809"/>
                      <a:pt x="21600" y="10809"/>
                    </a:cubicBezTo>
                    <a:cubicBezTo>
                      <a:pt x="21600" y="10809"/>
                      <a:pt x="21600" y="10809"/>
                      <a:pt x="21600" y="10809"/>
                    </a:cubicBezTo>
                    <a:moveTo>
                      <a:pt x="10791" y="0"/>
                    </a:moveTo>
                    <a:cubicBezTo>
                      <a:pt x="4829" y="0"/>
                      <a:pt x="0" y="4829"/>
                      <a:pt x="0" y="10809"/>
                    </a:cubicBezTo>
                    <a:cubicBezTo>
                      <a:pt x="0" y="16771"/>
                      <a:pt x="4829" y="21600"/>
                      <a:pt x="10791" y="21600"/>
                    </a:cubicBezTo>
                    <a:cubicBezTo>
                      <a:pt x="16771" y="21600"/>
                      <a:pt x="21600" y="16771"/>
                      <a:pt x="21600" y="10809"/>
                    </a:cubicBezTo>
                    <a:cubicBezTo>
                      <a:pt x="21506" y="10809"/>
                      <a:pt x="21506" y="10809"/>
                      <a:pt x="21506" y="10809"/>
                    </a:cubicBezTo>
                    <a:cubicBezTo>
                      <a:pt x="21411" y="10809"/>
                      <a:pt x="21411" y="10809"/>
                      <a:pt x="21411" y="10809"/>
                    </a:cubicBezTo>
                    <a:cubicBezTo>
                      <a:pt x="21411" y="13733"/>
                      <a:pt x="20223" y="16393"/>
                      <a:pt x="18299" y="18299"/>
                    </a:cubicBezTo>
                    <a:cubicBezTo>
                      <a:pt x="16374" y="20223"/>
                      <a:pt x="13733" y="21411"/>
                      <a:pt x="10791" y="21411"/>
                    </a:cubicBezTo>
                    <a:cubicBezTo>
                      <a:pt x="7867" y="21411"/>
                      <a:pt x="5226" y="20223"/>
                      <a:pt x="3301" y="18299"/>
                    </a:cubicBezTo>
                    <a:cubicBezTo>
                      <a:pt x="1377" y="16393"/>
                      <a:pt x="189" y="13733"/>
                      <a:pt x="189" y="10809"/>
                    </a:cubicBezTo>
                    <a:cubicBezTo>
                      <a:pt x="189" y="7867"/>
                      <a:pt x="1377" y="5226"/>
                      <a:pt x="3301" y="3301"/>
                    </a:cubicBezTo>
                    <a:cubicBezTo>
                      <a:pt x="5226" y="1377"/>
                      <a:pt x="7867" y="189"/>
                      <a:pt x="10791" y="189"/>
                    </a:cubicBezTo>
                    <a:cubicBezTo>
                      <a:pt x="13733" y="189"/>
                      <a:pt x="16374" y="1377"/>
                      <a:pt x="18299" y="3301"/>
                    </a:cubicBezTo>
                    <a:cubicBezTo>
                      <a:pt x="20223" y="5226"/>
                      <a:pt x="21411" y="7867"/>
                      <a:pt x="21411" y="10809"/>
                    </a:cubicBezTo>
                    <a:cubicBezTo>
                      <a:pt x="21506" y="10809"/>
                      <a:pt x="21506" y="10809"/>
                      <a:pt x="21506" y="10809"/>
                    </a:cubicBezTo>
                    <a:cubicBezTo>
                      <a:pt x="21600" y="10809"/>
                      <a:pt x="21600" y="10809"/>
                      <a:pt x="21600" y="10809"/>
                    </a:cubicBezTo>
                    <a:cubicBezTo>
                      <a:pt x="21600" y="10809"/>
                      <a:pt x="21600" y="10809"/>
                      <a:pt x="21600" y="10809"/>
                    </a:cubicBezTo>
                    <a:cubicBezTo>
                      <a:pt x="21600" y="4829"/>
                      <a:pt x="16771" y="0"/>
                      <a:pt x="10791" y="0"/>
                    </a:cubicBezTo>
                  </a:path>
                </a:pathLst>
              </a:custGeom>
              <a:solidFill>
                <a:srgbClr val="E6D5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1" name="Freeform 200"/>
              <p:cNvSpPr/>
              <p:nvPr/>
            </p:nvSpPr>
            <p:spPr>
              <a:xfrm>
                <a:off x="596441" y="593680"/>
                <a:ext cx="3203114" cy="3204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11"/>
                    </a:moveTo>
                    <a:cubicBezTo>
                      <a:pt x="21600" y="10811"/>
                      <a:pt x="21600" y="10811"/>
                      <a:pt x="21600" y="10811"/>
                    </a:cubicBezTo>
                    <a:cubicBezTo>
                      <a:pt x="21600" y="10811"/>
                      <a:pt x="21600" y="10811"/>
                      <a:pt x="21600" y="10811"/>
                    </a:cubicBezTo>
                    <a:moveTo>
                      <a:pt x="10789" y="0"/>
                    </a:moveTo>
                    <a:cubicBezTo>
                      <a:pt x="4842" y="0"/>
                      <a:pt x="0" y="4842"/>
                      <a:pt x="0" y="10811"/>
                    </a:cubicBezTo>
                    <a:cubicBezTo>
                      <a:pt x="0" y="16758"/>
                      <a:pt x="4842" y="21600"/>
                      <a:pt x="10789" y="21600"/>
                    </a:cubicBezTo>
                    <a:cubicBezTo>
                      <a:pt x="16758" y="21600"/>
                      <a:pt x="21600" y="16758"/>
                      <a:pt x="21600" y="10811"/>
                    </a:cubicBezTo>
                    <a:cubicBezTo>
                      <a:pt x="21379" y="10811"/>
                      <a:pt x="21379" y="10811"/>
                      <a:pt x="21379" y="10811"/>
                    </a:cubicBezTo>
                    <a:cubicBezTo>
                      <a:pt x="21158" y="10811"/>
                      <a:pt x="21158" y="10811"/>
                      <a:pt x="21158" y="10811"/>
                    </a:cubicBezTo>
                    <a:cubicBezTo>
                      <a:pt x="21158" y="13663"/>
                      <a:pt x="20008" y="16250"/>
                      <a:pt x="18129" y="18129"/>
                    </a:cubicBezTo>
                    <a:cubicBezTo>
                      <a:pt x="16250" y="20008"/>
                      <a:pt x="13663" y="21158"/>
                      <a:pt x="10789" y="21158"/>
                    </a:cubicBezTo>
                    <a:cubicBezTo>
                      <a:pt x="7937" y="21158"/>
                      <a:pt x="5350" y="20008"/>
                      <a:pt x="3471" y="18129"/>
                    </a:cubicBezTo>
                    <a:cubicBezTo>
                      <a:pt x="1592" y="16250"/>
                      <a:pt x="442" y="13663"/>
                      <a:pt x="442" y="10811"/>
                    </a:cubicBezTo>
                    <a:cubicBezTo>
                      <a:pt x="442" y="7937"/>
                      <a:pt x="1592" y="5350"/>
                      <a:pt x="3471" y="3471"/>
                    </a:cubicBezTo>
                    <a:cubicBezTo>
                      <a:pt x="5350" y="1592"/>
                      <a:pt x="7937" y="442"/>
                      <a:pt x="10789" y="442"/>
                    </a:cubicBezTo>
                    <a:cubicBezTo>
                      <a:pt x="13663" y="442"/>
                      <a:pt x="16250" y="1592"/>
                      <a:pt x="18129" y="3471"/>
                    </a:cubicBezTo>
                    <a:cubicBezTo>
                      <a:pt x="20008" y="5350"/>
                      <a:pt x="21158" y="7937"/>
                      <a:pt x="21158" y="10811"/>
                    </a:cubicBezTo>
                    <a:cubicBezTo>
                      <a:pt x="21379" y="10811"/>
                      <a:pt x="21379" y="10811"/>
                      <a:pt x="21379" y="10811"/>
                    </a:cubicBezTo>
                    <a:cubicBezTo>
                      <a:pt x="21600" y="10811"/>
                      <a:pt x="21600" y="10811"/>
                      <a:pt x="21600" y="10811"/>
                    </a:cubicBezTo>
                    <a:cubicBezTo>
                      <a:pt x="21600" y="10811"/>
                      <a:pt x="21600" y="10811"/>
                      <a:pt x="21600" y="10811"/>
                    </a:cubicBezTo>
                    <a:cubicBezTo>
                      <a:pt x="21600" y="4842"/>
                      <a:pt x="16758" y="0"/>
                      <a:pt x="10789" y="0"/>
                    </a:cubicBezTo>
                  </a:path>
                </a:pathLst>
              </a:custGeom>
              <a:solidFill>
                <a:srgbClr val="E4D3E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2" name="Freeform 201"/>
              <p:cNvSpPr/>
              <p:nvPr/>
            </p:nvSpPr>
            <p:spPr>
              <a:xfrm>
                <a:off x="901565" y="898804"/>
                <a:ext cx="2594246" cy="2594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14"/>
                    </a:moveTo>
                    <a:cubicBezTo>
                      <a:pt x="21600" y="10814"/>
                      <a:pt x="21600" y="10814"/>
                      <a:pt x="21600" y="10814"/>
                    </a:cubicBezTo>
                    <a:cubicBezTo>
                      <a:pt x="21600" y="10814"/>
                      <a:pt x="21600" y="10814"/>
                      <a:pt x="21600" y="10814"/>
                    </a:cubicBezTo>
                    <a:moveTo>
                      <a:pt x="10814" y="0"/>
                    </a:moveTo>
                    <a:cubicBezTo>
                      <a:pt x="10814" y="0"/>
                      <a:pt x="10814" y="0"/>
                      <a:pt x="10786" y="0"/>
                    </a:cubicBezTo>
                    <a:cubicBezTo>
                      <a:pt x="7810" y="0"/>
                      <a:pt x="5134" y="1229"/>
                      <a:pt x="3168" y="3168"/>
                    </a:cubicBezTo>
                    <a:cubicBezTo>
                      <a:pt x="1229" y="5134"/>
                      <a:pt x="0" y="7810"/>
                      <a:pt x="0" y="10814"/>
                    </a:cubicBezTo>
                    <a:cubicBezTo>
                      <a:pt x="0" y="13790"/>
                      <a:pt x="1229" y="16494"/>
                      <a:pt x="3168" y="18432"/>
                    </a:cubicBezTo>
                    <a:cubicBezTo>
                      <a:pt x="5134" y="20398"/>
                      <a:pt x="7810" y="21600"/>
                      <a:pt x="10786" y="21600"/>
                    </a:cubicBezTo>
                    <a:cubicBezTo>
                      <a:pt x="10786" y="21600"/>
                      <a:pt x="10786" y="21600"/>
                      <a:pt x="10786" y="21600"/>
                    </a:cubicBezTo>
                    <a:cubicBezTo>
                      <a:pt x="13790" y="21600"/>
                      <a:pt x="16466" y="20398"/>
                      <a:pt x="18432" y="18432"/>
                    </a:cubicBezTo>
                    <a:cubicBezTo>
                      <a:pt x="20371" y="16494"/>
                      <a:pt x="21600" y="13790"/>
                      <a:pt x="21600" y="10814"/>
                    </a:cubicBezTo>
                    <a:cubicBezTo>
                      <a:pt x="21190" y="10814"/>
                      <a:pt x="21190" y="10814"/>
                      <a:pt x="21190" y="10814"/>
                    </a:cubicBezTo>
                    <a:cubicBezTo>
                      <a:pt x="20781" y="10814"/>
                      <a:pt x="20781" y="10814"/>
                      <a:pt x="20781" y="10814"/>
                    </a:cubicBezTo>
                    <a:cubicBezTo>
                      <a:pt x="20781" y="13544"/>
                      <a:pt x="19661" y="16057"/>
                      <a:pt x="17859" y="17859"/>
                    </a:cubicBezTo>
                    <a:cubicBezTo>
                      <a:pt x="16057" y="19661"/>
                      <a:pt x="13544" y="20781"/>
                      <a:pt x="10786" y="20781"/>
                    </a:cubicBezTo>
                    <a:cubicBezTo>
                      <a:pt x="8056" y="20781"/>
                      <a:pt x="5543" y="19661"/>
                      <a:pt x="3741" y="17859"/>
                    </a:cubicBezTo>
                    <a:cubicBezTo>
                      <a:pt x="1939" y="16057"/>
                      <a:pt x="819" y="13544"/>
                      <a:pt x="819" y="10814"/>
                    </a:cubicBezTo>
                    <a:cubicBezTo>
                      <a:pt x="819" y="8056"/>
                      <a:pt x="1939" y="5571"/>
                      <a:pt x="3741" y="3741"/>
                    </a:cubicBezTo>
                    <a:cubicBezTo>
                      <a:pt x="5543" y="1939"/>
                      <a:pt x="8056" y="819"/>
                      <a:pt x="10786" y="819"/>
                    </a:cubicBezTo>
                    <a:cubicBezTo>
                      <a:pt x="13544" y="819"/>
                      <a:pt x="16057" y="1939"/>
                      <a:pt x="17859" y="3741"/>
                    </a:cubicBezTo>
                    <a:cubicBezTo>
                      <a:pt x="19661" y="5571"/>
                      <a:pt x="20781" y="8056"/>
                      <a:pt x="20781" y="10814"/>
                    </a:cubicBezTo>
                    <a:cubicBezTo>
                      <a:pt x="21190" y="10814"/>
                      <a:pt x="21190" y="10814"/>
                      <a:pt x="21190" y="10814"/>
                    </a:cubicBezTo>
                    <a:cubicBezTo>
                      <a:pt x="21600" y="10814"/>
                      <a:pt x="21600" y="10814"/>
                      <a:pt x="21600" y="10814"/>
                    </a:cubicBezTo>
                    <a:cubicBezTo>
                      <a:pt x="21600" y="10814"/>
                      <a:pt x="21600" y="10814"/>
                      <a:pt x="21600" y="10814"/>
                    </a:cubicBezTo>
                    <a:cubicBezTo>
                      <a:pt x="21600" y="7810"/>
                      <a:pt x="20371" y="5134"/>
                      <a:pt x="18432" y="3168"/>
                    </a:cubicBezTo>
                    <a:cubicBezTo>
                      <a:pt x="16466" y="1229"/>
                      <a:pt x="13790" y="0"/>
                      <a:pt x="10814" y="0"/>
                    </a:cubicBezTo>
                  </a:path>
                </a:pathLst>
              </a:custGeom>
              <a:solidFill>
                <a:srgbClr val="AC76B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3" name="Freeform 202"/>
              <p:cNvSpPr/>
              <p:nvPr/>
            </p:nvSpPr>
            <p:spPr>
              <a:xfrm>
                <a:off x="1075527" y="1072766"/>
                <a:ext cx="2246322" cy="2246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4" y="20149"/>
                    </a:moveTo>
                    <a:cubicBezTo>
                      <a:pt x="5644" y="20149"/>
                      <a:pt x="1451" y="15956"/>
                      <a:pt x="1451" y="10816"/>
                    </a:cubicBezTo>
                    <a:cubicBezTo>
                      <a:pt x="1451" y="5644"/>
                      <a:pt x="5644" y="1451"/>
                      <a:pt x="10784" y="1451"/>
                    </a:cubicBezTo>
                    <a:cubicBezTo>
                      <a:pt x="15956" y="1451"/>
                      <a:pt x="20149" y="5644"/>
                      <a:pt x="20149" y="10816"/>
                    </a:cubicBezTo>
                    <a:cubicBezTo>
                      <a:pt x="20149" y="15956"/>
                      <a:pt x="15956" y="20149"/>
                      <a:pt x="10784" y="20149"/>
                    </a:cubicBezTo>
                    <a:moveTo>
                      <a:pt x="10784" y="0"/>
                    </a:moveTo>
                    <a:cubicBezTo>
                      <a:pt x="4825" y="0"/>
                      <a:pt x="0" y="4825"/>
                      <a:pt x="0" y="10816"/>
                    </a:cubicBezTo>
                    <a:cubicBezTo>
                      <a:pt x="0" y="16775"/>
                      <a:pt x="4825" y="21600"/>
                      <a:pt x="10784" y="21600"/>
                    </a:cubicBezTo>
                    <a:cubicBezTo>
                      <a:pt x="16775" y="21600"/>
                      <a:pt x="21600" y="16775"/>
                      <a:pt x="21600" y="10816"/>
                    </a:cubicBezTo>
                    <a:cubicBezTo>
                      <a:pt x="21600" y="4825"/>
                      <a:pt x="16775" y="0"/>
                      <a:pt x="10784" y="0"/>
                    </a:cubicBezTo>
                  </a:path>
                </a:pathLst>
              </a:custGeom>
              <a:solidFill>
                <a:srgbClr val="AD76B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44" name="Oval 203"/>
              <p:cNvSpPr/>
              <p:nvPr/>
            </p:nvSpPr>
            <p:spPr>
              <a:xfrm>
                <a:off x="1344754" y="1341993"/>
                <a:ext cx="1707868" cy="1707867"/>
              </a:xfrm>
              <a:prstGeom prst="ellipse">
                <a:avLst/>
              </a:prstGeom>
              <a:solidFill>
                <a:srgbClr val="AF77B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  <p:sp>
          <p:nvSpPr>
            <p:cNvPr id="846" name="文本框 74"/>
            <p:cNvSpPr txBox="1"/>
            <p:nvPr/>
          </p:nvSpPr>
          <p:spPr>
            <a:xfrm>
              <a:off x="1957922" y="2547170"/>
              <a:ext cx="637802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1219169">
                <a:defRPr sz="21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SPE</a:t>
              </a:r>
            </a:p>
          </p:txBody>
        </p:sp>
        <p:sp>
          <p:nvSpPr>
            <p:cNvPr id="847" name="Freeform 169"/>
            <p:cNvSpPr/>
            <p:nvPr/>
          </p:nvSpPr>
          <p:spPr>
            <a:xfrm>
              <a:off x="3302517" y="3302519"/>
              <a:ext cx="364493" cy="364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49" y="20432"/>
                  </a:moveTo>
                  <a:cubicBezTo>
                    <a:pt x="14789" y="18681"/>
                    <a:pt x="16346" y="15957"/>
                    <a:pt x="16930" y="13038"/>
                  </a:cubicBezTo>
                  <a:cubicBezTo>
                    <a:pt x="17903" y="13038"/>
                    <a:pt x="18486" y="12259"/>
                    <a:pt x="18876" y="11286"/>
                  </a:cubicBezTo>
                  <a:cubicBezTo>
                    <a:pt x="20627" y="11286"/>
                    <a:pt x="20627" y="11286"/>
                    <a:pt x="20627" y="11286"/>
                  </a:cubicBezTo>
                  <a:cubicBezTo>
                    <a:pt x="20432" y="15957"/>
                    <a:pt x="16930" y="19654"/>
                    <a:pt x="12649" y="20432"/>
                  </a:cubicBezTo>
                  <a:close/>
                  <a:moveTo>
                    <a:pt x="973" y="11286"/>
                  </a:moveTo>
                  <a:cubicBezTo>
                    <a:pt x="4476" y="11286"/>
                    <a:pt x="4476" y="11286"/>
                    <a:pt x="4476" y="11286"/>
                  </a:cubicBezTo>
                  <a:cubicBezTo>
                    <a:pt x="4476" y="11676"/>
                    <a:pt x="4476" y="12259"/>
                    <a:pt x="4670" y="12649"/>
                  </a:cubicBezTo>
                  <a:cubicBezTo>
                    <a:pt x="3892" y="13038"/>
                    <a:pt x="3308" y="13816"/>
                    <a:pt x="3308" y="14789"/>
                  </a:cubicBezTo>
                  <a:cubicBezTo>
                    <a:pt x="3308" y="15957"/>
                    <a:pt x="4281" y="16930"/>
                    <a:pt x="5643" y="16930"/>
                  </a:cubicBezTo>
                  <a:cubicBezTo>
                    <a:pt x="5838" y="16930"/>
                    <a:pt x="6032" y="16930"/>
                    <a:pt x="6032" y="16930"/>
                  </a:cubicBezTo>
                  <a:cubicBezTo>
                    <a:pt x="6811" y="18292"/>
                    <a:pt x="7784" y="19654"/>
                    <a:pt x="8951" y="20432"/>
                  </a:cubicBezTo>
                  <a:cubicBezTo>
                    <a:pt x="4476" y="19654"/>
                    <a:pt x="1168" y="15957"/>
                    <a:pt x="973" y="11286"/>
                  </a:cubicBezTo>
                  <a:close/>
                  <a:moveTo>
                    <a:pt x="8951" y="1168"/>
                  </a:moveTo>
                  <a:cubicBezTo>
                    <a:pt x="6422" y="3308"/>
                    <a:pt x="4670" y="6811"/>
                    <a:pt x="4476" y="10314"/>
                  </a:cubicBezTo>
                  <a:cubicBezTo>
                    <a:pt x="973" y="10314"/>
                    <a:pt x="973" y="10314"/>
                    <a:pt x="973" y="10314"/>
                  </a:cubicBezTo>
                  <a:cubicBezTo>
                    <a:pt x="1168" y="5838"/>
                    <a:pt x="4670" y="2141"/>
                    <a:pt x="8951" y="1168"/>
                  </a:cubicBezTo>
                  <a:close/>
                  <a:moveTo>
                    <a:pt x="16541" y="12065"/>
                  </a:moveTo>
                  <a:cubicBezTo>
                    <a:pt x="15957" y="12065"/>
                    <a:pt x="15373" y="11481"/>
                    <a:pt x="15373" y="10897"/>
                  </a:cubicBezTo>
                  <a:cubicBezTo>
                    <a:pt x="15373" y="10119"/>
                    <a:pt x="15957" y="9535"/>
                    <a:pt x="16541" y="9535"/>
                  </a:cubicBezTo>
                  <a:cubicBezTo>
                    <a:pt x="17319" y="9535"/>
                    <a:pt x="17903" y="10119"/>
                    <a:pt x="17903" y="10897"/>
                  </a:cubicBezTo>
                  <a:cubicBezTo>
                    <a:pt x="17903" y="11481"/>
                    <a:pt x="17319" y="12065"/>
                    <a:pt x="16541" y="12065"/>
                  </a:cubicBezTo>
                  <a:close/>
                  <a:moveTo>
                    <a:pt x="11286" y="11286"/>
                  </a:moveTo>
                  <a:cubicBezTo>
                    <a:pt x="14400" y="11286"/>
                    <a:pt x="14400" y="11286"/>
                    <a:pt x="14400" y="11286"/>
                  </a:cubicBezTo>
                  <a:cubicBezTo>
                    <a:pt x="14595" y="12065"/>
                    <a:pt x="15178" y="12649"/>
                    <a:pt x="15957" y="13038"/>
                  </a:cubicBezTo>
                  <a:cubicBezTo>
                    <a:pt x="15373" y="15957"/>
                    <a:pt x="13427" y="18681"/>
                    <a:pt x="11286" y="20238"/>
                  </a:cubicBezTo>
                  <a:lnTo>
                    <a:pt x="11286" y="11286"/>
                  </a:lnTo>
                  <a:close/>
                  <a:moveTo>
                    <a:pt x="10314" y="1362"/>
                  </a:moveTo>
                  <a:cubicBezTo>
                    <a:pt x="10314" y="2335"/>
                    <a:pt x="10314" y="2335"/>
                    <a:pt x="10314" y="2335"/>
                  </a:cubicBezTo>
                  <a:cubicBezTo>
                    <a:pt x="9341" y="2530"/>
                    <a:pt x="8562" y="3503"/>
                    <a:pt x="8562" y="4476"/>
                  </a:cubicBezTo>
                  <a:cubicBezTo>
                    <a:pt x="8562" y="5643"/>
                    <a:pt x="9341" y="6616"/>
                    <a:pt x="10314" y="6811"/>
                  </a:cubicBezTo>
                  <a:cubicBezTo>
                    <a:pt x="10314" y="10314"/>
                    <a:pt x="10314" y="10314"/>
                    <a:pt x="10314" y="10314"/>
                  </a:cubicBezTo>
                  <a:cubicBezTo>
                    <a:pt x="5449" y="10314"/>
                    <a:pt x="5449" y="10314"/>
                    <a:pt x="5449" y="10314"/>
                  </a:cubicBezTo>
                  <a:cubicBezTo>
                    <a:pt x="5643" y="6811"/>
                    <a:pt x="7589" y="3308"/>
                    <a:pt x="10314" y="1362"/>
                  </a:cubicBezTo>
                  <a:close/>
                  <a:moveTo>
                    <a:pt x="10703" y="3308"/>
                  </a:moveTo>
                  <a:cubicBezTo>
                    <a:pt x="11481" y="3308"/>
                    <a:pt x="12065" y="3892"/>
                    <a:pt x="12065" y="4476"/>
                  </a:cubicBezTo>
                  <a:cubicBezTo>
                    <a:pt x="12065" y="5254"/>
                    <a:pt x="11481" y="5838"/>
                    <a:pt x="10703" y="5838"/>
                  </a:cubicBezTo>
                  <a:cubicBezTo>
                    <a:pt x="10119" y="5838"/>
                    <a:pt x="9535" y="5254"/>
                    <a:pt x="9535" y="4476"/>
                  </a:cubicBezTo>
                  <a:cubicBezTo>
                    <a:pt x="9535" y="3892"/>
                    <a:pt x="10119" y="3308"/>
                    <a:pt x="10703" y="3308"/>
                  </a:cubicBezTo>
                  <a:close/>
                  <a:moveTo>
                    <a:pt x="14400" y="10314"/>
                  </a:moveTo>
                  <a:cubicBezTo>
                    <a:pt x="11286" y="10314"/>
                    <a:pt x="11286" y="10314"/>
                    <a:pt x="11286" y="10314"/>
                  </a:cubicBezTo>
                  <a:cubicBezTo>
                    <a:pt x="11286" y="6811"/>
                    <a:pt x="11286" y="6811"/>
                    <a:pt x="11286" y="6811"/>
                  </a:cubicBezTo>
                  <a:cubicBezTo>
                    <a:pt x="12259" y="6616"/>
                    <a:pt x="13038" y="5643"/>
                    <a:pt x="13038" y="4476"/>
                  </a:cubicBezTo>
                  <a:cubicBezTo>
                    <a:pt x="13038" y="3503"/>
                    <a:pt x="12259" y="2530"/>
                    <a:pt x="11286" y="2335"/>
                  </a:cubicBezTo>
                  <a:cubicBezTo>
                    <a:pt x="11286" y="1362"/>
                    <a:pt x="11286" y="1362"/>
                    <a:pt x="11286" y="1362"/>
                  </a:cubicBezTo>
                  <a:cubicBezTo>
                    <a:pt x="13622" y="2919"/>
                    <a:pt x="15373" y="5643"/>
                    <a:pt x="15957" y="8757"/>
                  </a:cubicBezTo>
                  <a:cubicBezTo>
                    <a:pt x="15178" y="8951"/>
                    <a:pt x="14595" y="9535"/>
                    <a:pt x="14400" y="10314"/>
                  </a:cubicBezTo>
                  <a:close/>
                  <a:moveTo>
                    <a:pt x="5643" y="12454"/>
                  </a:moveTo>
                  <a:cubicBezTo>
                    <a:pt x="5643" y="12454"/>
                    <a:pt x="5643" y="12454"/>
                    <a:pt x="5643" y="12454"/>
                  </a:cubicBezTo>
                  <a:cubicBezTo>
                    <a:pt x="5449" y="12065"/>
                    <a:pt x="5449" y="11676"/>
                    <a:pt x="5449" y="11286"/>
                  </a:cubicBezTo>
                  <a:cubicBezTo>
                    <a:pt x="10314" y="11286"/>
                    <a:pt x="10314" y="11286"/>
                    <a:pt x="10314" y="11286"/>
                  </a:cubicBezTo>
                  <a:cubicBezTo>
                    <a:pt x="10314" y="20238"/>
                    <a:pt x="10314" y="20238"/>
                    <a:pt x="10314" y="20238"/>
                  </a:cubicBezTo>
                  <a:cubicBezTo>
                    <a:pt x="8951" y="19459"/>
                    <a:pt x="7784" y="18097"/>
                    <a:pt x="7005" y="16541"/>
                  </a:cubicBezTo>
                  <a:cubicBezTo>
                    <a:pt x="7395" y="16151"/>
                    <a:pt x="7784" y="15373"/>
                    <a:pt x="7784" y="14789"/>
                  </a:cubicBezTo>
                  <a:cubicBezTo>
                    <a:pt x="7784" y="13427"/>
                    <a:pt x="6811" y="12454"/>
                    <a:pt x="5643" y="12454"/>
                  </a:cubicBezTo>
                  <a:close/>
                  <a:moveTo>
                    <a:pt x="5643" y="13427"/>
                  </a:moveTo>
                  <a:cubicBezTo>
                    <a:pt x="6227" y="13427"/>
                    <a:pt x="6811" y="14011"/>
                    <a:pt x="6811" y="14789"/>
                  </a:cubicBezTo>
                  <a:cubicBezTo>
                    <a:pt x="6811" y="15373"/>
                    <a:pt x="6227" y="15957"/>
                    <a:pt x="5643" y="15957"/>
                  </a:cubicBezTo>
                  <a:cubicBezTo>
                    <a:pt x="4865" y="15957"/>
                    <a:pt x="4281" y="15373"/>
                    <a:pt x="4281" y="14789"/>
                  </a:cubicBezTo>
                  <a:cubicBezTo>
                    <a:pt x="4281" y="14011"/>
                    <a:pt x="4865" y="13427"/>
                    <a:pt x="5643" y="13427"/>
                  </a:cubicBezTo>
                  <a:close/>
                  <a:moveTo>
                    <a:pt x="20627" y="10314"/>
                  </a:moveTo>
                  <a:cubicBezTo>
                    <a:pt x="18876" y="10314"/>
                    <a:pt x="18876" y="10314"/>
                    <a:pt x="18876" y="10314"/>
                  </a:cubicBezTo>
                  <a:cubicBezTo>
                    <a:pt x="18486" y="9341"/>
                    <a:pt x="17903" y="8757"/>
                    <a:pt x="16930" y="8562"/>
                  </a:cubicBezTo>
                  <a:cubicBezTo>
                    <a:pt x="16346" y="5643"/>
                    <a:pt x="14789" y="2919"/>
                    <a:pt x="12649" y="1168"/>
                  </a:cubicBezTo>
                  <a:cubicBezTo>
                    <a:pt x="16930" y="2141"/>
                    <a:pt x="20432" y="5838"/>
                    <a:pt x="20627" y="10314"/>
                  </a:cubicBezTo>
                  <a:close/>
                  <a:moveTo>
                    <a:pt x="10703" y="0"/>
                  </a:moveTo>
                  <a:cubicBezTo>
                    <a:pt x="10703" y="0"/>
                    <a:pt x="10703" y="0"/>
                    <a:pt x="10703" y="0"/>
                  </a:cubicBezTo>
                  <a:cubicBezTo>
                    <a:pt x="4865" y="0"/>
                    <a:pt x="0" y="4865"/>
                    <a:pt x="0" y="10897"/>
                  </a:cubicBezTo>
                  <a:cubicBezTo>
                    <a:pt x="0" y="16735"/>
                    <a:pt x="4865" y="21600"/>
                    <a:pt x="10703" y="21600"/>
                  </a:cubicBezTo>
                  <a:cubicBezTo>
                    <a:pt x="10703" y="21600"/>
                    <a:pt x="10703" y="21600"/>
                    <a:pt x="10703" y="21600"/>
                  </a:cubicBezTo>
                  <a:cubicBezTo>
                    <a:pt x="16735" y="21600"/>
                    <a:pt x="21600" y="16735"/>
                    <a:pt x="21600" y="10897"/>
                  </a:cubicBezTo>
                  <a:cubicBezTo>
                    <a:pt x="21600" y="4865"/>
                    <a:pt x="16735" y="0"/>
                    <a:pt x="10703" y="0"/>
                  </a:cubicBez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48" name="Freeform 170"/>
            <p:cNvSpPr/>
            <p:nvPr/>
          </p:nvSpPr>
          <p:spPr>
            <a:xfrm>
              <a:off x="3302517" y="3302519"/>
              <a:ext cx="364493" cy="364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49" y="20432"/>
                  </a:moveTo>
                  <a:cubicBezTo>
                    <a:pt x="14789" y="18681"/>
                    <a:pt x="16346" y="15957"/>
                    <a:pt x="16930" y="13038"/>
                  </a:cubicBezTo>
                  <a:cubicBezTo>
                    <a:pt x="17903" y="13038"/>
                    <a:pt x="18486" y="12259"/>
                    <a:pt x="18876" y="11286"/>
                  </a:cubicBezTo>
                  <a:cubicBezTo>
                    <a:pt x="20627" y="11286"/>
                    <a:pt x="20627" y="11286"/>
                    <a:pt x="20627" y="11286"/>
                  </a:cubicBezTo>
                  <a:cubicBezTo>
                    <a:pt x="20432" y="15957"/>
                    <a:pt x="16930" y="19654"/>
                    <a:pt x="12649" y="20432"/>
                  </a:cubicBezTo>
                  <a:close/>
                  <a:moveTo>
                    <a:pt x="973" y="11286"/>
                  </a:moveTo>
                  <a:cubicBezTo>
                    <a:pt x="4476" y="11286"/>
                    <a:pt x="4476" y="11286"/>
                    <a:pt x="4476" y="11286"/>
                  </a:cubicBezTo>
                  <a:cubicBezTo>
                    <a:pt x="4476" y="11676"/>
                    <a:pt x="4476" y="12259"/>
                    <a:pt x="4670" y="12649"/>
                  </a:cubicBezTo>
                  <a:cubicBezTo>
                    <a:pt x="3892" y="13038"/>
                    <a:pt x="3308" y="13816"/>
                    <a:pt x="3308" y="14789"/>
                  </a:cubicBezTo>
                  <a:cubicBezTo>
                    <a:pt x="3308" y="15957"/>
                    <a:pt x="4281" y="16930"/>
                    <a:pt x="5643" y="16930"/>
                  </a:cubicBezTo>
                  <a:cubicBezTo>
                    <a:pt x="5838" y="16930"/>
                    <a:pt x="6032" y="16930"/>
                    <a:pt x="6032" y="16930"/>
                  </a:cubicBezTo>
                  <a:cubicBezTo>
                    <a:pt x="6811" y="18292"/>
                    <a:pt x="7784" y="19654"/>
                    <a:pt x="8951" y="20432"/>
                  </a:cubicBezTo>
                  <a:cubicBezTo>
                    <a:pt x="4476" y="19654"/>
                    <a:pt x="1168" y="15957"/>
                    <a:pt x="973" y="11286"/>
                  </a:cubicBezTo>
                  <a:close/>
                  <a:moveTo>
                    <a:pt x="8951" y="1168"/>
                  </a:moveTo>
                  <a:cubicBezTo>
                    <a:pt x="6422" y="3308"/>
                    <a:pt x="4670" y="6811"/>
                    <a:pt x="4476" y="10314"/>
                  </a:cubicBezTo>
                  <a:cubicBezTo>
                    <a:pt x="973" y="10314"/>
                    <a:pt x="973" y="10314"/>
                    <a:pt x="973" y="10314"/>
                  </a:cubicBezTo>
                  <a:cubicBezTo>
                    <a:pt x="1168" y="5838"/>
                    <a:pt x="4670" y="2141"/>
                    <a:pt x="8951" y="1168"/>
                  </a:cubicBezTo>
                  <a:close/>
                  <a:moveTo>
                    <a:pt x="16541" y="12065"/>
                  </a:moveTo>
                  <a:cubicBezTo>
                    <a:pt x="15957" y="12065"/>
                    <a:pt x="15373" y="11481"/>
                    <a:pt x="15373" y="10897"/>
                  </a:cubicBezTo>
                  <a:cubicBezTo>
                    <a:pt x="15373" y="10119"/>
                    <a:pt x="15957" y="9535"/>
                    <a:pt x="16541" y="9535"/>
                  </a:cubicBezTo>
                  <a:cubicBezTo>
                    <a:pt x="17319" y="9535"/>
                    <a:pt x="17903" y="10119"/>
                    <a:pt x="17903" y="10897"/>
                  </a:cubicBezTo>
                  <a:cubicBezTo>
                    <a:pt x="17903" y="11481"/>
                    <a:pt x="17319" y="12065"/>
                    <a:pt x="16541" y="12065"/>
                  </a:cubicBezTo>
                  <a:close/>
                  <a:moveTo>
                    <a:pt x="11286" y="11286"/>
                  </a:moveTo>
                  <a:cubicBezTo>
                    <a:pt x="14400" y="11286"/>
                    <a:pt x="14400" y="11286"/>
                    <a:pt x="14400" y="11286"/>
                  </a:cubicBezTo>
                  <a:cubicBezTo>
                    <a:pt x="14595" y="12065"/>
                    <a:pt x="15178" y="12649"/>
                    <a:pt x="15957" y="13038"/>
                  </a:cubicBezTo>
                  <a:cubicBezTo>
                    <a:pt x="15373" y="15957"/>
                    <a:pt x="13427" y="18681"/>
                    <a:pt x="11286" y="20238"/>
                  </a:cubicBezTo>
                  <a:lnTo>
                    <a:pt x="11286" y="11286"/>
                  </a:lnTo>
                  <a:close/>
                  <a:moveTo>
                    <a:pt x="10314" y="1362"/>
                  </a:moveTo>
                  <a:cubicBezTo>
                    <a:pt x="10314" y="2335"/>
                    <a:pt x="10314" y="2335"/>
                    <a:pt x="10314" y="2335"/>
                  </a:cubicBezTo>
                  <a:cubicBezTo>
                    <a:pt x="9341" y="2530"/>
                    <a:pt x="8562" y="3503"/>
                    <a:pt x="8562" y="4476"/>
                  </a:cubicBezTo>
                  <a:cubicBezTo>
                    <a:pt x="8562" y="5643"/>
                    <a:pt x="9341" y="6616"/>
                    <a:pt x="10314" y="6811"/>
                  </a:cubicBezTo>
                  <a:cubicBezTo>
                    <a:pt x="10314" y="10314"/>
                    <a:pt x="10314" y="10314"/>
                    <a:pt x="10314" y="10314"/>
                  </a:cubicBezTo>
                  <a:cubicBezTo>
                    <a:pt x="5449" y="10314"/>
                    <a:pt x="5449" y="10314"/>
                    <a:pt x="5449" y="10314"/>
                  </a:cubicBezTo>
                  <a:cubicBezTo>
                    <a:pt x="5643" y="6811"/>
                    <a:pt x="7589" y="3308"/>
                    <a:pt x="10314" y="1362"/>
                  </a:cubicBezTo>
                  <a:close/>
                  <a:moveTo>
                    <a:pt x="10703" y="3308"/>
                  </a:moveTo>
                  <a:cubicBezTo>
                    <a:pt x="11481" y="3308"/>
                    <a:pt x="12065" y="3892"/>
                    <a:pt x="12065" y="4476"/>
                  </a:cubicBezTo>
                  <a:cubicBezTo>
                    <a:pt x="12065" y="5254"/>
                    <a:pt x="11481" y="5838"/>
                    <a:pt x="10703" y="5838"/>
                  </a:cubicBezTo>
                  <a:cubicBezTo>
                    <a:pt x="10119" y="5838"/>
                    <a:pt x="9535" y="5254"/>
                    <a:pt x="9535" y="4476"/>
                  </a:cubicBezTo>
                  <a:cubicBezTo>
                    <a:pt x="9535" y="3892"/>
                    <a:pt x="10119" y="3308"/>
                    <a:pt x="10703" y="3308"/>
                  </a:cubicBezTo>
                  <a:close/>
                  <a:moveTo>
                    <a:pt x="14400" y="10314"/>
                  </a:moveTo>
                  <a:cubicBezTo>
                    <a:pt x="11286" y="10314"/>
                    <a:pt x="11286" y="10314"/>
                    <a:pt x="11286" y="10314"/>
                  </a:cubicBezTo>
                  <a:cubicBezTo>
                    <a:pt x="11286" y="6811"/>
                    <a:pt x="11286" y="6811"/>
                    <a:pt x="11286" y="6811"/>
                  </a:cubicBezTo>
                  <a:cubicBezTo>
                    <a:pt x="12259" y="6616"/>
                    <a:pt x="13038" y="5643"/>
                    <a:pt x="13038" y="4476"/>
                  </a:cubicBezTo>
                  <a:cubicBezTo>
                    <a:pt x="13038" y="3503"/>
                    <a:pt x="12259" y="2530"/>
                    <a:pt x="11286" y="2335"/>
                  </a:cubicBezTo>
                  <a:cubicBezTo>
                    <a:pt x="11286" y="1362"/>
                    <a:pt x="11286" y="1362"/>
                    <a:pt x="11286" y="1362"/>
                  </a:cubicBezTo>
                  <a:cubicBezTo>
                    <a:pt x="13622" y="2919"/>
                    <a:pt x="15373" y="5643"/>
                    <a:pt x="15957" y="8757"/>
                  </a:cubicBezTo>
                  <a:cubicBezTo>
                    <a:pt x="15178" y="8951"/>
                    <a:pt x="14595" y="9535"/>
                    <a:pt x="14400" y="10314"/>
                  </a:cubicBezTo>
                  <a:close/>
                  <a:moveTo>
                    <a:pt x="5643" y="12454"/>
                  </a:moveTo>
                  <a:cubicBezTo>
                    <a:pt x="5643" y="12454"/>
                    <a:pt x="5643" y="12454"/>
                    <a:pt x="5643" y="12454"/>
                  </a:cubicBezTo>
                  <a:cubicBezTo>
                    <a:pt x="5449" y="12065"/>
                    <a:pt x="5449" y="11676"/>
                    <a:pt x="5449" y="11286"/>
                  </a:cubicBezTo>
                  <a:cubicBezTo>
                    <a:pt x="10314" y="11286"/>
                    <a:pt x="10314" y="11286"/>
                    <a:pt x="10314" y="11286"/>
                  </a:cubicBezTo>
                  <a:cubicBezTo>
                    <a:pt x="10314" y="20238"/>
                    <a:pt x="10314" y="20238"/>
                    <a:pt x="10314" y="20238"/>
                  </a:cubicBezTo>
                  <a:cubicBezTo>
                    <a:pt x="8951" y="19459"/>
                    <a:pt x="7784" y="18097"/>
                    <a:pt x="7005" y="16541"/>
                  </a:cubicBezTo>
                  <a:cubicBezTo>
                    <a:pt x="7395" y="16151"/>
                    <a:pt x="7784" y="15373"/>
                    <a:pt x="7784" y="14789"/>
                  </a:cubicBezTo>
                  <a:cubicBezTo>
                    <a:pt x="7784" y="13427"/>
                    <a:pt x="6811" y="12454"/>
                    <a:pt x="5643" y="12454"/>
                  </a:cubicBezTo>
                  <a:close/>
                  <a:moveTo>
                    <a:pt x="5643" y="13427"/>
                  </a:moveTo>
                  <a:cubicBezTo>
                    <a:pt x="6227" y="13427"/>
                    <a:pt x="6811" y="14011"/>
                    <a:pt x="6811" y="14789"/>
                  </a:cubicBezTo>
                  <a:cubicBezTo>
                    <a:pt x="6811" y="15373"/>
                    <a:pt x="6227" y="15957"/>
                    <a:pt x="5643" y="15957"/>
                  </a:cubicBezTo>
                  <a:cubicBezTo>
                    <a:pt x="4865" y="15957"/>
                    <a:pt x="4281" y="15373"/>
                    <a:pt x="4281" y="14789"/>
                  </a:cubicBezTo>
                  <a:cubicBezTo>
                    <a:pt x="4281" y="14011"/>
                    <a:pt x="4865" y="13427"/>
                    <a:pt x="5643" y="13427"/>
                  </a:cubicBezTo>
                  <a:close/>
                  <a:moveTo>
                    <a:pt x="20627" y="10314"/>
                  </a:moveTo>
                  <a:cubicBezTo>
                    <a:pt x="18876" y="10314"/>
                    <a:pt x="18876" y="10314"/>
                    <a:pt x="18876" y="10314"/>
                  </a:cubicBezTo>
                  <a:cubicBezTo>
                    <a:pt x="18486" y="9341"/>
                    <a:pt x="17903" y="8757"/>
                    <a:pt x="16930" y="8562"/>
                  </a:cubicBezTo>
                  <a:cubicBezTo>
                    <a:pt x="16346" y="5643"/>
                    <a:pt x="14789" y="2919"/>
                    <a:pt x="12649" y="1168"/>
                  </a:cubicBezTo>
                  <a:cubicBezTo>
                    <a:pt x="16930" y="2141"/>
                    <a:pt x="20432" y="5838"/>
                    <a:pt x="20627" y="10314"/>
                  </a:cubicBezTo>
                  <a:close/>
                  <a:moveTo>
                    <a:pt x="10703" y="0"/>
                  </a:moveTo>
                  <a:cubicBezTo>
                    <a:pt x="10703" y="0"/>
                    <a:pt x="10703" y="0"/>
                    <a:pt x="10703" y="0"/>
                  </a:cubicBezTo>
                  <a:cubicBezTo>
                    <a:pt x="4865" y="0"/>
                    <a:pt x="0" y="4865"/>
                    <a:pt x="0" y="10897"/>
                  </a:cubicBezTo>
                  <a:cubicBezTo>
                    <a:pt x="0" y="16735"/>
                    <a:pt x="4865" y="21600"/>
                    <a:pt x="10703" y="21600"/>
                  </a:cubicBezTo>
                  <a:cubicBezTo>
                    <a:pt x="10703" y="21600"/>
                    <a:pt x="10703" y="21600"/>
                    <a:pt x="10703" y="21600"/>
                  </a:cubicBezTo>
                  <a:cubicBezTo>
                    <a:pt x="16735" y="21600"/>
                    <a:pt x="21600" y="16735"/>
                    <a:pt x="21600" y="10897"/>
                  </a:cubicBezTo>
                  <a:cubicBezTo>
                    <a:pt x="21600" y="4865"/>
                    <a:pt x="16735" y="0"/>
                    <a:pt x="10703" y="0"/>
                  </a:cubicBez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49" name="Rectangle 171"/>
            <p:cNvSpPr/>
            <p:nvPr/>
          </p:nvSpPr>
          <p:spPr>
            <a:xfrm>
              <a:off x="1217733" y="839437"/>
              <a:ext cx="33136" cy="26233"/>
            </a:xfrm>
            <a:prstGeom prst="rect">
              <a:avLst/>
            </a:pr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0" name="Freeform 172"/>
            <p:cNvSpPr/>
            <p:nvPr/>
          </p:nvSpPr>
          <p:spPr>
            <a:xfrm>
              <a:off x="876713" y="780069"/>
              <a:ext cx="383822" cy="383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90" y="7770"/>
                  </a:moveTo>
                  <a:lnTo>
                    <a:pt x="15695" y="7770"/>
                  </a:lnTo>
                  <a:lnTo>
                    <a:pt x="15695" y="9790"/>
                  </a:lnTo>
                  <a:lnTo>
                    <a:pt x="9790" y="9790"/>
                  </a:lnTo>
                  <a:lnTo>
                    <a:pt x="9790" y="7770"/>
                  </a:lnTo>
                  <a:close/>
                  <a:moveTo>
                    <a:pt x="9790" y="3885"/>
                  </a:moveTo>
                  <a:lnTo>
                    <a:pt x="15695" y="3885"/>
                  </a:lnTo>
                  <a:lnTo>
                    <a:pt x="15695" y="5905"/>
                  </a:lnTo>
                  <a:lnTo>
                    <a:pt x="9790" y="5905"/>
                  </a:lnTo>
                  <a:lnTo>
                    <a:pt x="9790" y="3885"/>
                  </a:lnTo>
                  <a:close/>
                  <a:moveTo>
                    <a:pt x="5905" y="12742"/>
                  </a:moveTo>
                  <a:lnTo>
                    <a:pt x="5905" y="3885"/>
                  </a:lnTo>
                  <a:lnTo>
                    <a:pt x="3885" y="3885"/>
                  </a:lnTo>
                  <a:lnTo>
                    <a:pt x="3885" y="12742"/>
                  </a:lnTo>
                  <a:lnTo>
                    <a:pt x="5905" y="12742"/>
                  </a:lnTo>
                  <a:close/>
                  <a:moveTo>
                    <a:pt x="17715" y="12742"/>
                  </a:moveTo>
                  <a:lnTo>
                    <a:pt x="17715" y="1865"/>
                  </a:lnTo>
                  <a:lnTo>
                    <a:pt x="7770" y="1865"/>
                  </a:lnTo>
                  <a:lnTo>
                    <a:pt x="7770" y="12742"/>
                  </a:lnTo>
                  <a:lnTo>
                    <a:pt x="8858" y="12742"/>
                  </a:lnTo>
                  <a:lnTo>
                    <a:pt x="8858" y="14763"/>
                  </a:lnTo>
                  <a:lnTo>
                    <a:pt x="12742" y="14763"/>
                  </a:lnTo>
                  <a:lnTo>
                    <a:pt x="12742" y="12742"/>
                  </a:lnTo>
                  <a:lnTo>
                    <a:pt x="17715" y="12742"/>
                  </a:lnTo>
                  <a:close/>
                  <a:moveTo>
                    <a:pt x="19735" y="12742"/>
                  </a:moveTo>
                  <a:lnTo>
                    <a:pt x="21600" y="12742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2742"/>
                  </a:lnTo>
                  <a:lnTo>
                    <a:pt x="1865" y="12742"/>
                  </a:lnTo>
                  <a:lnTo>
                    <a:pt x="1865" y="1865"/>
                  </a:lnTo>
                  <a:lnTo>
                    <a:pt x="5905" y="1865"/>
                  </a:lnTo>
                  <a:lnTo>
                    <a:pt x="5905" y="0"/>
                  </a:lnTo>
                  <a:lnTo>
                    <a:pt x="19735" y="0"/>
                  </a:lnTo>
                  <a:lnTo>
                    <a:pt x="19735" y="12742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1" name="Freeform 173"/>
            <p:cNvSpPr/>
            <p:nvPr/>
          </p:nvSpPr>
          <p:spPr>
            <a:xfrm>
              <a:off x="1358560" y="744172"/>
              <a:ext cx="106311" cy="12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0" y="0"/>
                  </a:moveTo>
                  <a:cubicBezTo>
                    <a:pt x="16200" y="0"/>
                    <a:pt x="18225" y="0"/>
                    <a:pt x="20250" y="584"/>
                  </a:cubicBezTo>
                  <a:cubicBezTo>
                    <a:pt x="20250" y="5254"/>
                    <a:pt x="20250" y="5254"/>
                    <a:pt x="20250" y="5254"/>
                  </a:cubicBezTo>
                  <a:cubicBezTo>
                    <a:pt x="18225" y="4086"/>
                    <a:pt x="16200" y="3503"/>
                    <a:pt x="13500" y="3503"/>
                  </a:cubicBezTo>
                  <a:cubicBezTo>
                    <a:pt x="10800" y="3503"/>
                    <a:pt x="9450" y="4086"/>
                    <a:pt x="7425" y="5254"/>
                  </a:cubicBezTo>
                  <a:cubicBezTo>
                    <a:pt x="6075" y="7005"/>
                    <a:pt x="5400" y="8757"/>
                    <a:pt x="5400" y="10508"/>
                  </a:cubicBezTo>
                  <a:cubicBezTo>
                    <a:pt x="5400" y="12843"/>
                    <a:pt x="6075" y="14595"/>
                    <a:pt x="7425" y="15762"/>
                  </a:cubicBezTo>
                  <a:cubicBezTo>
                    <a:pt x="8775" y="16930"/>
                    <a:pt x="10800" y="18097"/>
                    <a:pt x="12825" y="18097"/>
                  </a:cubicBezTo>
                  <a:cubicBezTo>
                    <a:pt x="14175" y="18097"/>
                    <a:pt x="15525" y="17514"/>
                    <a:pt x="16200" y="17514"/>
                  </a:cubicBezTo>
                  <a:cubicBezTo>
                    <a:pt x="16200" y="12843"/>
                    <a:pt x="16200" y="12843"/>
                    <a:pt x="16200" y="12843"/>
                  </a:cubicBezTo>
                  <a:cubicBezTo>
                    <a:pt x="11475" y="12843"/>
                    <a:pt x="11475" y="12843"/>
                    <a:pt x="11475" y="12843"/>
                  </a:cubicBezTo>
                  <a:cubicBezTo>
                    <a:pt x="11475" y="9341"/>
                    <a:pt x="11475" y="9341"/>
                    <a:pt x="11475" y="9341"/>
                  </a:cubicBezTo>
                  <a:cubicBezTo>
                    <a:pt x="21600" y="9341"/>
                    <a:pt x="21600" y="9341"/>
                    <a:pt x="21600" y="9341"/>
                  </a:cubicBezTo>
                  <a:cubicBezTo>
                    <a:pt x="21600" y="19849"/>
                    <a:pt x="21600" y="19849"/>
                    <a:pt x="21600" y="19849"/>
                  </a:cubicBezTo>
                  <a:cubicBezTo>
                    <a:pt x="18900" y="21016"/>
                    <a:pt x="16200" y="21600"/>
                    <a:pt x="12825" y="21600"/>
                  </a:cubicBezTo>
                  <a:cubicBezTo>
                    <a:pt x="8775" y="21600"/>
                    <a:pt x="5400" y="20432"/>
                    <a:pt x="3375" y="18681"/>
                  </a:cubicBezTo>
                  <a:cubicBezTo>
                    <a:pt x="1350" y="16930"/>
                    <a:pt x="0" y="14011"/>
                    <a:pt x="0" y="11092"/>
                  </a:cubicBezTo>
                  <a:cubicBezTo>
                    <a:pt x="0" y="7589"/>
                    <a:pt x="1350" y="4670"/>
                    <a:pt x="4050" y="2919"/>
                  </a:cubicBezTo>
                  <a:cubicBezTo>
                    <a:pt x="6075" y="584"/>
                    <a:pt x="9450" y="0"/>
                    <a:pt x="13500" y="0"/>
                  </a:cubicBez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2" name="Freeform 174"/>
            <p:cNvSpPr/>
            <p:nvPr/>
          </p:nvSpPr>
          <p:spPr>
            <a:xfrm>
              <a:off x="1267437" y="744172"/>
              <a:ext cx="75937" cy="12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8" y="0"/>
                  </a:moveTo>
                  <a:cubicBezTo>
                    <a:pt x="19722" y="0"/>
                    <a:pt x="19722" y="0"/>
                    <a:pt x="19722" y="0"/>
                  </a:cubicBezTo>
                  <a:cubicBezTo>
                    <a:pt x="19722" y="3503"/>
                    <a:pt x="19722" y="3503"/>
                    <a:pt x="19722" y="3503"/>
                  </a:cubicBezTo>
                  <a:cubicBezTo>
                    <a:pt x="7513" y="3503"/>
                    <a:pt x="7513" y="3503"/>
                    <a:pt x="7513" y="3503"/>
                  </a:cubicBezTo>
                  <a:cubicBezTo>
                    <a:pt x="7513" y="8173"/>
                    <a:pt x="7513" y="8173"/>
                    <a:pt x="7513" y="8173"/>
                  </a:cubicBezTo>
                  <a:cubicBezTo>
                    <a:pt x="8452" y="8173"/>
                    <a:pt x="9391" y="8173"/>
                    <a:pt x="10330" y="8173"/>
                  </a:cubicBezTo>
                  <a:cubicBezTo>
                    <a:pt x="14087" y="8173"/>
                    <a:pt x="16904" y="8757"/>
                    <a:pt x="18783" y="9924"/>
                  </a:cubicBezTo>
                  <a:cubicBezTo>
                    <a:pt x="20661" y="11092"/>
                    <a:pt x="21600" y="12259"/>
                    <a:pt x="21600" y="14595"/>
                  </a:cubicBezTo>
                  <a:cubicBezTo>
                    <a:pt x="21600" y="16346"/>
                    <a:pt x="19722" y="18097"/>
                    <a:pt x="17843" y="19849"/>
                  </a:cubicBezTo>
                  <a:cubicBezTo>
                    <a:pt x="15965" y="21016"/>
                    <a:pt x="12209" y="21600"/>
                    <a:pt x="8452" y="21600"/>
                  </a:cubicBezTo>
                  <a:cubicBezTo>
                    <a:pt x="4696" y="21600"/>
                    <a:pt x="2817" y="21016"/>
                    <a:pt x="0" y="20432"/>
                  </a:cubicBezTo>
                  <a:cubicBezTo>
                    <a:pt x="0" y="16930"/>
                    <a:pt x="0" y="16930"/>
                    <a:pt x="0" y="16930"/>
                  </a:cubicBezTo>
                  <a:cubicBezTo>
                    <a:pt x="2817" y="17514"/>
                    <a:pt x="4696" y="18097"/>
                    <a:pt x="7513" y="18097"/>
                  </a:cubicBezTo>
                  <a:cubicBezTo>
                    <a:pt x="9391" y="18097"/>
                    <a:pt x="11270" y="18097"/>
                    <a:pt x="12209" y="17514"/>
                  </a:cubicBezTo>
                  <a:cubicBezTo>
                    <a:pt x="13148" y="16930"/>
                    <a:pt x="14087" y="15762"/>
                    <a:pt x="14087" y="14595"/>
                  </a:cubicBezTo>
                  <a:cubicBezTo>
                    <a:pt x="14087" y="12843"/>
                    <a:pt x="11270" y="11676"/>
                    <a:pt x="6574" y="11676"/>
                  </a:cubicBezTo>
                  <a:cubicBezTo>
                    <a:pt x="4696" y="11676"/>
                    <a:pt x="2817" y="11676"/>
                    <a:pt x="939" y="11676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3" name="Freeform 175"/>
            <p:cNvSpPr/>
            <p:nvPr/>
          </p:nvSpPr>
          <p:spPr>
            <a:xfrm>
              <a:off x="3493047" y="2164862"/>
              <a:ext cx="445952" cy="398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1" extrusionOk="0">
                  <a:moveTo>
                    <a:pt x="16994" y="0"/>
                  </a:moveTo>
                  <a:cubicBezTo>
                    <a:pt x="17153" y="0"/>
                    <a:pt x="17312" y="0"/>
                    <a:pt x="17312" y="177"/>
                  </a:cubicBezTo>
                  <a:cubicBezTo>
                    <a:pt x="18582" y="1416"/>
                    <a:pt x="19376" y="3187"/>
                    <a:pt x="19376" y="4957"/>
                  </a:cubicBezTo>
                  <a:cubicBezTo>
                    <a:pt x="19376" y="6905"/>
                    <a:pt x="18582" y="8498"/>
                    <a:pt x="17312" y="9915"/>
                  </a:cubicBezTo>
                  <a:cubicBezTo>
                    <a:pt x="17153" y="10092"/>
                    <a:pt x="16835" y="10092"/>
                    <a:pt x="16676" y="9915"/>
                  </a:cubicBezTo>
                  <a:cubicBezTo>
                    <a:pt x="16518" y="9561"/>
                    <a:pt x="16518" y="9384"/>
                    <a:pt x="16676" y="9207"/>
                  </a:cubicBezTo>
                  <a:cubicBezTo>
                    <a:pt x="17788" y="7967"/>
                    <a:pt x="18424" y="6551"/>
                    <a:pt x="18424" y="4957"/>
                  </a:cubicBezTo>
                  <a:cubicBezTo>
                    <a:pt x="18424" y="3364"/>
                    <a:pt x="17788" y="1948"/>
                    <a:pt x="16676" y="885"/>
                  </a:cubicBezTo>
                  <a:cubicBezTo>
                    <a:pt x="16676" y="885"/>
                    <a:pt x="16676" y="885"/>
                    <a:pt x="16676" y="885"/>
                  </a:cubicBezTo>
                  <a:cubicBezTo>
                    <a:pt x="16518" y="708"/>
                    <a:pt x="16518" y="354"/>
                    <a:pt x="16676" y="177"/>
                  </a:cubicBezTo>
                  <a:cubicBezTo>
                    <a:pt x="16835" y="0"/>
                    <a:pt x="16994" y="0"/>
                    <a:pt x="16994" y="0"/>
                  </a:cubicBezTo>
                  <a:close/>
                  <a:moveTo>
                    <a:pt x="10641" y="0"/>
                  </a:moveTo>
                  <a:cubicBezTo>
                    <a:pt x="11276" y="0"/>
                    <a:pt x="11594" y="708"/>
                    <a:pt x="11594" y="1239"/>
                  </a:cubicBezTo>
                  <a:cubicBezTo>
                    <a:pt x="11594" y="12925"/>
                    <a:pt x="11594" y="12925"/>
                    <a:pt x="11594" y="12925"/>
                  </a:cubicBezTo>
                  <a:cubicBezTo>
                    <a:pt x="18424" y="12925"/>
                    <a:pt x="18424" y="12925"/>
                    <a:pt x="18424" y="12925"/>
                  </a:cubicBezTo>
                  <a:cubicBezTo>
                    <a:pt x="20171" y="12925"/>
                    <a:pt x="21600" y="14518"/>
                    <a:pt x="21600" y="16466"/>
                  </a:cubicBezTo>
                  <a:cubicBezTo>
                    <a:pt x="21600" y="18413"/>
                    <a:pt x="21600" y="18413"/>
                    <a:pt x="21600" y="18413"/>
                  </a:cubicBezTo>
                  <a:cubicBezTo>
                    <a:pt x="21600" y="19298"/>
                    <a:pt x="20965" y="20007"/>
                    <a:pt x="20171" y="20007"/>
                  </a:cubicBezTo>
                  <a:cubicBezTo>
                    <a:pt x="20171" y="21069"/>
                    <a:pt x="20171" y="21069"/>
                    <a:pt x="20171" y="21069"/>
                  </a:cubicBezTo>
                  <a:cubicBezTo>
                    <a:pt x="20171" y="21246"/>
                    <a:pt x="20012" y="21600"/>
                    <a:pt x="19694" y="21423"/>
                  </a:cubicBezTo>
                  <a:cubicBezTo>
                    <a:pt x="19535" y="21423"/>
                    <a:pt x="19376" y="21246"/>
                    <a:pt x="19376" y="21069"/>
                  </a:cubicBezTo>
                  <a:cubicBezTo>
                    <a:pt x="19376" y="20007"/>
                    <a:pt x="19376" y="20007"/>
                    <a:pt x="19376" y="20007"/>
                  </a:cubicBezTo>
                  <a:cubicBezTo>
                    <a:pt x="2700" y="20007"/>
                    <a:pt x="2700" y="20007"/>
                    <a:pt x="2700" y="20007"/>
                  </a:cubicBezTo>
                  <a:cubicBezTo>
                    <a:pt x="2700" y="21069"/>
                    <a:pt x="2700" y="21069"/>
                    <a:pt x="2700" y="21069"/>
                  </a:cubicBezTo>
                  <a:cubicBezTo>
                    <a:pt x="2700" y="21246"/>
                    <a:pt x="2382" y="21600"/>
                    <a:pt x="2224" y="21423"/>
                  </a:cubicBezTo>
                  <a:cubicBezTo>
                    <a:pt x="1906" y="21423"/>
                    <a:pt x="1747" y="21246"/>
                    <a:pt x="1747" y="21069"/>
                  </a:cubicBezTo>
                  <a:cubicBezTo>
                    <a:pt x="1747" y="20007"/>
                    <a:pt x="1747" y="20007"/>
                    <a:pt x="1747" y="20007"/>
                  </a:cubicBezTo>
                  <a:cubicBezTo>
                    <a:pt x="1271" y="20007"/>
                    <a:pt x="1271" y="20007"/>
                    <a:pt x="1271" y="20007"/>
                  </a:cubicBezTo>
                  <a:cubicBezTo>
                    <a:pt x="635" y="20007"/>
                    <a:pt x="0" y="19298"/>
                    <a:pt x="0" y="18413"/>
                  </a:cubicBezTo>
                  <a:cubicBezTo>
                    <a:pt x="0" y="16466"/>
                    <a:pt x="0" y="16466"/>
                    <a:pt x="0" y="16466"/>
                  </a:cubicBezTo>
                  <a:cubicBezTo>
                    <a:pt x="0" y="14518"/>
                    <a:pt x="1429" y="12925"/>
                    <a:pt x="3176" y="12925"/>
                  </a:cubicBezTo>
                  <a:cubicBezTo>
                    <a:pt x="9371" y="12925"/>
                    <a:pt x="9371" y="12925"/>
                    <a:pt x="9371" y="12925"/>
                  </a:cubicBezTo>
                  <a:cubicBezTo>
                    <a:pt x="9371" y="1239"/>
                    <a:pt x="9371" y="1239"/>
                    <a:pt x="9371" y="1239"/>
                  </a:cubicBezTo>
                  <a:cubicBezTo>
                    <a:pt x="9371" y="531"/>
                    <a:pt x="10006" y="0"/>
                    <a:pt x="10641" y="0"/>
                  </a:cubicBezTo>
                  <a:close/>
                  <a:moveTo>
                    <a:pt x="4129" y="177"/>
                  </a:moveTo>
                  <a:cubicBezTo>
                    <a:pt x="4288" y="0"/>
                    <a:pt x="4606" y="0"/>
                    <a:pt x="4765" y="177"/>
                  </a:cubicBezTo>
                  <a:cubicBezTo>
                    <a:pt x="4924" y="354"/>
                    <a:pt x="4924" y="708"/>
                    <a:pt x="4765" y="885"/>
                  </a:cubicBezTo>
                  <a:cubicBezTo>
                    <a:pt x="3653" y="1948"/>
                    <a:pt x="3176" y="3364"/>
                    <a:pt x="3176" y="4957"/>
                  </a:cubicBezTo>
                  <a:cubicBezTo>
                    <a:pt x="3176" y="6551"/>
                    <a:pt x="3653" y="7967"/>
                    <a:pt x="4765" y="9207"/>
                  </a:cubicBezTo>
                  <a:cubicBezTo>
                    <a:pt x="4924" y="9207"/>
                    <a:pt x="4924" y="9384"/>
                    <a:pt x="4924" y="9561"/>
                  </a:cubicBezTo>
                  <a:cubicBezTo>
                    <a:pt x="4924" y="9738"/>
                    <a:pt x="4765" y="10092"/>
                    <a:pt x="4447" y="10092"/>
                  </a:cubicBezTo>
                  <a:cubicBezTo>
                    <a:pt x="4288" y="10092"/>
                    <a:pt x="4288" y="9915"/>
                    <a:pt x="4129" y="9915"/>
                  </a:cubicBezTo>
                  <a:cubicBezTo>
                    <a:pt x="2859" y="8498"/>
                    <a:pt x="2224" y="6905"/>
                    <a:pt x="2224" y="4957"/>
                  </a:cubicBezTo>
                  <a:cubicBezTo>
                    <a:pt x="2224" y="3187"/>
                    <a:pt x="2859" y="1416"/>
                    <a:pt x="4129" y="177"/>
                  </a:cubicBezTo>
                  <a:close/>
                  <a:moveTo>
                    <a:pt x="10641" y="1062"/>
                  </a:moveTo>
                  <a:cubicBezTo>
                    <a:pt x="10482" y="1062"/>
                    <a:pt x="10324" y="1062"/>
                    <a:pt x="10324" y="1239"/>
                  </a:cubicBezTo>
                  <a:cubicBezTo>
                    <a:pt x="10324" y="12925"/>
                    <a:pt x="10324" y="12925"/>
                    <a:pt x="10324" y="12925"/>
                  </a:cubicBezTo>
                  <a:cubicBezTo>
                    <a:pt x="10800" y="12925"/>
                    <a:pt x="10800" y="12925"/>
                    <a:pt x="10800" y="12925"/>
                  </a:cubicBezTo>
                  <a:cubicBezTo>
                    <a:pt x="10800" y="1239"/>
                    <a:pt x="10800" y="1239"/>
                    <a:pt x="10800" y="1239"/>
                  </a:cubicBezTo>
                  <a:cubicBezTo>
                    <a:pt x="10800" y="1062"/>
                    <a:pt x="10641" y="1062"/>
                    <a:pt x="10641" y="1062"/>
                  </a:cubicBezTo>
                  <a:close/>
                  <a:moveTo>
                    <a:pt x="5876" y="1948"/>
                  </a:moveTo>
                  <a:cubicBezTo>
                    <a:pt x="5876" y="1948"/>
                    <a:pt x="6035" y="2125"/>
                    <a:pt x="6194" y="2125"/>
                  </a:cubicBezTo>
                  <a:cubicBezTo>
                    <a:pt x="6353" y="2302"/>
                    <a:pt x="6353" y="2656"/>
                    <a:pt x="6194" y="2833"/>
                  </a:cubicBezTo>
                  <a:cubicBezTo>
                    <a:pt x="5082" y="4072"/>
                    <a:pt x="5082" y="6020"/>
                    <a:pt x="6194" y="7082"/>
                  </a:cubicBezTo>
                  <a:cubicBezTo>
                    <a:pt x="6353" y="7436"/>
                    <a:pt x="6353" y="7613"/>
                    <a:pt x="6194" y="7790"/>
                  </a:cubicBezTo>
                  <a:cubicBezTo>
                    <a:pt x="6035" y="8144"/>
                    <a:pt x="5718" y="7967"/>
                    <a:pt x="5559" y="7790"/>
                  </a:cubicBezTo>
                  <a:cubicBezTo>
                    <a:pt x="4129" y="6197"/>
                    <a:pt x="4129" y="3718"/>
                    <a:pt x="5559" y="2125"/>
                  </a:cubicBezTo>
                  <a:cubicBezTo>
                    <a:pt x="5559" y="2125"/>
                    <a:pt x="5718" y="1948"/>
                    <a:pt x="5876" y="1948"/>
                  </a:cubicBezTo>
                  <a:close/>
                  <a:moveTo>
                    <a:pt x="14929" y="2125"/>
                  </a:moveTo>
                  <a:cubicBezTo>
                    <a:pt x="15088" y="1948"/>
                    <a:pt x="15406" y="1948"/>
                    <a:pt x="15565" y="2125"/>
                  </a:cubicBezTo>
                  <a:cubicBezTo>
                    <a:pt x="16994" y="3718"/>
                    <a:pt x="16994" y="6374"/>
                    <a:pt x="15565" y="7790"/>
                  </a:cubicBezTo>
                  <a:cubicBezTo>
                    <a:pt x="15406" y="7967"/>
                    <a:pt x="15088" y="8144"/>
                    <a:pt x="14929" y="7790"/>
                  </a:cubicBezTo>
                  <a:cubicBezTo>
                    <a:pt x="14771" y="7613"/>
                    <a:pt x="14771" y="7436"/>
                    <a:pt x="14929" y="7082"/>
                  </a:cubicBezTo>
                  <a:cubicBezTo>
                    <a:pt x="16041" y="6020"/>
                    <a:pt x="16041" y="4072"/>
                    <a:pt x="14929" y="2833"/>
                  </a:cubicBezTo>
                  <a:cubicBezTo>
                    <a:pt x="14771" y="2656"/>
                    <a:pt x="14771" y="2302"/>
                    <a:pt x="14929" y="2125"/>
                  </a:cubicBezTo>
                  <a:close/>
                  <a:moveTo>
                    <a:pt x="7624" y="3010"/>
                  </a:moveTo>
                  <a:cubicBezTo>
                    <a:pt x="7624" y="3010"/>
                    <a:pt x="7782" y="3010"/>
                    <a:pt x="7941" y="3187"/>
                  </a:cubicBezTo>
                  <a:cubicBezTo>
                    <a:pt x="8100" y="3364"/>
                    <a:pt x="8100" y="3541"/>
                    <a:pt x="7941" y="3895"/>
                  </a:cubicBezTo>
                  <a:cubicBezTo>
                    <a:pt x="7465" y="4426"/>
                    <a:pt x="7465" y="5489"/>
                    <a:pt x="7941" y="6197"/>
                  </a:cubicBezTo>
                  <a:cubicBezTo>
                    <a:pt x="8100" y="6197"/>
                    <a:pt x="8100" y="6374"/>
                    <a:pt x="8100" y="6551"/>
                  </a:cubicBezTo>
                  <a:cubicBezTo>
                    <a:pt x="8100" y="6728"/>
                    <a:pt x="7941" y="7082"/>
                    <a:pt x="7624" y="7082"/>
                  </a:cubicBezTo>
                  <a:cubicBezTo>
                    <a:pt x="7465" y="7082"/>
                    <a:pt x="7306" y="6905"/>
                    <a:pt x="7306" y="6728"/>
                  </a:cubicBezTo>
                  <a:cubicBezTo>
                    <a:pt x="6512" y="5843"/>
                    <a:pt x="6512" y="4249"/>
                    <a:pt x="7306" y="3187"/>
                  </a:cubicBezTo>
                  <a:cubicBezTo>
                    <a:pt x="7306" y="3010"/>
                    <a:pt x="7465" y="3010"/>
                    <a:pt x="7624" y="3010"/>
                  </a:cubicBezTo>
                  <a:close/>
                  <a:moveTo>
                    <a:pt x="13500" y="3010"/>
                  </a:moveTo>
                  <a:cubicBezTo>
                    <a:pt x="13659" y="3010"/>
                    <a:pt x="13659" y="3010"/>
                    <a:pt x="13818" y="3187"/>
                  </a:cubicBezTo>
                  <a:cubicBezTo>
                    <a:pt x="14612" y="4249"/>
                    <a:pt x="14612" y="5843"/>
                    <a:pt x="13818" y="6905"/>
                  </a:cubicBezTo>
                  <a:cubicBezTo>
                    <a:pt x="13659" y="7082"/>
                    <a:pt x="13341" y="7082"/>
                    <a:pt x="13182" y="6905"/>
                  </a:cubicBezTo>
                  <a:cubicBezTo>
                    <a:pt x="13024" y="6728"/>
                    <a:pt x="13024" y="6374"/>
                    <a:pt x="13182" y="6197"/>
                  </a:cubicBezTo>
                  <a:cubicBezTo>
                    <a:pt x="13659" y="5489"/>
                    <a:pt x="13659" y="4426"/>
                    <a:pt x="13182" y="3895"/>
                  </a:cubicBezTo>
                  <a:cubicBezTo>
                    <a:pt x="13024" y="3541"/>
                    <a:pt x="13024" y="3364"/>
                    <a:pt x="13182" y="3187"/>
                  </a:cubicBezTo>
                  <a:cubicBezTo>
                    <a:pt x="13341" y="3010"/>
                    <a:pt x="13341" y="3010"/>
                    <a:pt x="13500" y="3010"/>
                  </a:cubicBezTo>
                  <a:close/>
                  <a:moveTo>
                    <a:pt x="3176" y="13987"/>
                  </a:moveTo>
                  <a:cubicBezTo>
                    <a:pt x="1906" y="13987"/>
                    <a:pt x="953" y="15049"/>
                    <a:pt x="953" y="16466"/>
                  </a:cubicBezTo>
                  <a:cubicBezTo>
                    <a:pt x="953" y="18413"/>
                    <a:pt x="953" y="18413"/>
                    <a:pt x="953" y="18413"/>
                  </a:cubicBezTo>
                  <a:cubicBezTo>
                    <a:pt x="953" y="18767"/>
                    <a:pt x="1112" y="18944"/>
                    <a:pt x="1271" y="18944"/>
                  </a:cubicBezTo>
                  <a:cubicBezTo>
                    <a:pt x="20171" y="18944"/>
                    <a:pt x="20171" y="18944"/>
                    <a:pt x="20171" y="18944"/>
                  </a:cubicBezTo>
                  <a:cubicBezTo>
                    <a:pt x="20488" y="18944"/>
                    <a:pt x="20647" y="18767"/>
                    <a:pt x="20647" y="18413"/>
                  </a:cubicBezTo>
                  <a:cubicBezTo>
                    <a:pt x="20647" y="16466"/>
                    <a:pt x="20647" y="16466"/>
                    <a:pt x="20647" y="16466"/>
                  </a:cubicBezTo>
                  <a:cubicBezTo>
                    <a:pt x="20647" y="15049"/>
                    <a:pt x="19694" y="13987"/>
                    <a:pt x="18424" y="13987"/>
                  </a:cubicBezTo>
                  <a:lnTo>
                    <a:pt x="3176" y="13987"/>
                  </a:lnTo>
                  <a:close/>
                  <a:moveTo>
                    <a:pt x="3971" y="15580"/>
                  </a:moveTo>
                  <a:cubicBezTo>
                    <a:pt x="4447" y="15580"/>
                    <a:pt x="4924" y="15934"/>
                    <a:pt x="4924" y="16466"/>
                  </a:cubicBezTo>
                  <a:cubicBezTo>
                    <a:pt x="4924" y="16997"/>
                    <a:pt x="4447" y="17528"/>
                    <a:pt x="3971" y="17528"/>
                  </a:cubicBezTo>
                  <a:cubicBezTo>
                    <a:pt x="3494" y="17528"/>
                    <a:pt x="3176" y="16997"/>
                    <a:pt x="3176" y="16466"/>
                  </a:cubicBezTo>
                  <a:cubicBezTo>
                    <a:pt x="3176" y="15934"/>
                    <a:pt x="3494" y="15580"/>
                    <a:pt x="3971" y="15580"/>
                  </a:cubicBezTo>
                  <a:close/>
                  <a:moveTo>
                    <a:pt x="6671" y="15580"/>
                  </a:moveTo>
                  <a:cubicBezTo>
                    <a:pt x="7147" y="15580"/>
                    <a:pt x="7624" y="15934"/>
                    <a:pt x="7624" y="16466"/>
                  </a:cubicBezTo>
                  <a:cubicBezTo>
                    <a:pt x="7624" y="16997"/>
                    <a:pt x="7147" y="17528"/>
                    <a:pt x="6671" y="17528"/>
                  </a:cubicBezTo>
                  <a:cubicBezTo>
                    <a:pt x="6194" y="17528"/>
                    <a:pt x="5876" y="16997"/>
                    <a:pt x="5876" y="16466"/>
                  </a:cubicBezTo>
                  <a:cubicBezTo>
                    <a:pt x="5876" y="15934"/>
                    <a:pt x="6194" y="15580"/>
                    <a:pt x="6671" y="15580"/>
                  </a:cubicBez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4" name="Freeform 176"/>
            <p:cNvSpPr/>
            <p:nvPr/>
          </p:nvSpPr>
          <p:spPr>
            <a:xfrm>
              <a:off x="3226582" y="701372"/>
              <a:ext cx="236092" cy="32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cubicBezTo>
                    <a:pt x="10800" y="21600"/>
                    <a:pt x="21600" y="14836"/>
                    <a:pt x="21600" y="7636"/>
                  </a:cubicBezTo>
                  <a:cubicBezTo>
                    <a:pt x="21600" y="3491"/>
                    <a:pt x="16800" y="0"/>
                    <a:pt x="10800" y="0"/>
                  </a:cubicBezTo>
                  <a:cubicBezTo>
                    <a:pt x="4800" y="0"/>
                    <a:pt x="0" y="3491"/>
                    <a:pt x="0" y="7636"/>
                  </a:cubicBezTo>
                  <a:cubicBezTo>
                    <a:pt x="0" y="15055"/>
                    <a:pt x="10800" y="21600"/>
                    <a:pt x="10800" y="21600"/>
                  </a:cubicBezTo>
                  <a:close/>
                  <a:moveTo>
                    <a:pt x="4800" y="7855"/>
                  </a:moveTo>
                  <a:cubicBezTo>
                    <a:pt x="4800" y="5455"/>
                    <a:pt x="7500" y="3709"/>
                    <a:pt x="10800" y="3709"/>
                  </a:cubicBezTo>
                  <a:cubicBezTo>
                    <a:pt x="14100" y="3709"/>
                    <a:pt x="16800" y="5455"/>
                    <a:pt x="16800" y="7855"/>
                  </a:cubicBezTo>
                  <a:cubicBezTo>
                    <a:pt x="16800" y="10255"/>
                    <a:pt x="14100" y="12218"/>
                    <a:pt x="10800" y="12218"/>
                  </a:cubicBezTo>
                  <a:cubicBezTo>
                    <a:pt x="7500" y="12218"/>
                    <a:pt x="4800" y="10255"/>
                    <a:pt x="4800" y="7855"/>
                  </a:cubicBezTo>
                  <a:close/>
                  <a:moveTo>
                    <a:pt x="4800" y="7855"/>
                  </a:moveTo>
                  <a:cubicBezTo>
                    <a:pt x="4800" y="7855"/>
                    <a:pt x="4800" y="7855"/>
                    <a:pt x="4800" y="7855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5" name="Freeform 177"/>
            <p:cNvSpPr/>
            <p:nvPr/>
          </p:nvSpPr>
          <p:spPr>
            <a:xfrm>
              <a:off x="3150645" y="963695"/>
              <a:ext cx="400390" cy="121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80" y="0"/>
                  </a:moveTo>
                  <a:cubicBezTo>
                    <a:pt x="15049" y="1751"/>
                    <a:pt x="14695" y="3503"/>
                    <a:pt x="14341" y="4670"/>
                  </a:cubicBezTo>
                  <a:cubicBezTo>
                    <a:pt x="18767" y="5838"/>
                    <a:pt x="19652" y="8757"/>
                    <a:pt x="20007" y="10508"/>
                  </a:cubicBezTo>
                  <a:cubicBezTo>
                    <a:pt x="19652" y="12259"/>
                    <a:pt x="16643" y="16346"/>
                    <a:pt x="10800" y="16346"/>
                  </a:cubicBezTo>
                  <a:cubicBezTo>
                    <a:pt x="4780" y="16346"/>
                    <a:pt x="1770" y="12259"/>
                    <a:pt x="1593" y="10508"/>
                  </a:cubicBezTo>
                  <a:cubicBezTo>
                    <a:pt x="1770" y="8757"/>
                    <a:pt x="2479" y="6422"/>
                    <a:pt x="6551" y="5254"/>
                  </a:cubicBezTo>
                  <a:cubicBezTo>
                    <a:pt x="6197" y="3503"/>
                    <a:pt x="5666" y="1751"/>
                    <a:pt x="5311" y="0"/>
                  </a:cubicBezTo>
                  <a:cubicBezTo>
                    <a:pt x="1948" y="1168"/>
                    <a:pt x="0" y="4086"/>
                    <a:pt x="0" y="10508"/>
                  </a:cubicBezTo>
                  <a:cubicBezTo>
                    <a:pt x="0" y="19265"/>
                    <a:pt x="6728" y="21600"/>
                    <a:pt x="10800" y="21600"/>
                  </a:cubicBezTo>
                  <a:cubicBezTo>
                    <a:pt x="14872" y="21600"/>
                    <a:pt x="21600" y="19265"/>
                    <a:pt x="21600" y="10508"/>
                  </a:cubicBezTo>
                  <a:cubicBezTo>
                    <a:pt x="21600" y="3503"/>
                    <a:pt x="19121" y="584"/>
                    <a:pt x="15580" y="0"/>
                  </a:cubicBezTo>
                  <a:close/>
                  <a:moveTo>
                    <a:pt x="15580" y="0"/>
                  </a:moveTo>
                  <a:cubicBezTo>
                    <a:pt x="15580" y="0"/>
                    <a:pt x="15580" y="0"/>
                    <a:pt x="15580" y="0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6" name="Freeform 178"/>
            <p:cNvSpPr/>
            <p:nvPr/>
          </p:nvSpPr>
          <p:spPr>
            <a:xfrm>
              <a:off x="2077880" y="410055"/>
              <a:ext cx="341022" cy="336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85" y="0"/>
                  </a:moveTo>
                  <a:cubicBezTo>
                    <a:pt x="21600" y="210"/>
                    <a:pt x="21600" y="629"/>
                    <a:pt x="21600" y="839"/>
                  </a:cubicBezTo>
                  <a:cubicBezTo>
                    <a:pt x="18485" y="19503"/>
                    <a:pt x="18485" y="19503"/>
                    <a:pt x="18485" y="19503"/>
                  </a:cubicBezTo>
                  <a:cubicBezTo>
                    <a:pt x="18485" y="19713"/>
                    <a:pt x="18277" y="19922"/>
                    <a:pt x="18069" y="19922"/>
                  </a:cubicBezTo>
                  <a:cubicBezTo>
                    <a:pt x="18069" y="20132"/>
                    <a:pt x="17862" y="20132"/>
                    <a:pt x="17654" y="20132"/>
                  </a:cubicBezTo>
                  <a:cubicBezTo>
                    <a:pt x="17654" y="20132"/>
                    <a:pt x="17654" y="20132"/>
                    <a:pt x="17446" y="20132"/>
                  </a:cubicBezTo>
                  <a:cubicBezTo>
                    <a:pt x="12046" y="17825"/>
                    <a:pt x="12046" y="17825"/>
                    <a:pt x="12046" y="17825"/>
                  </a:cubicBezTo>
                  <a:cubicBezTo>
                    <a:pt x="9138" y="21390"/>
                    <a:pt x="9138" y="21390"/>
                    <a:pt x="9138" y="21390"/>
                  </a:cubicBezTo>
                  <a:cubicBezTo>
                    <a:pt x="8931" y="21600"/>
                    <a:pt x="8723" y="21600"/>
                    <a:pt x="8515" y="21600"/>
                  </a:cubicBezTo>
                  <a:cubicBezTo>
                    <a:pt x="8515" y="21600"/>
                    <a:pt x="8308" y="21600"/>
                    <a:pt x="8308" y="21600"/>
                  </a:cubicBezTo>
                  <a:cubicBezTo>
                    <a:pt x="8100" y="21600"/>
                    <a:pt x="7892" y="21390"/>
                    <a:pt x="7892" y="21390"/>
                  </a:cubicBezTo>
                  <a:cubicBezTo>
                    <a:pt x="7892" y="21181"/>
                    <a:pt x="7685" y="20971"/>
                    <a:pt x="7685" y="20971"/>
                  </a:cubicBezTo>
                  <a:cubicBezTo>
                    <a:pt x="7685" y="16567"/>
                    <a:pt x="7685" y="16567"/>
                    <a:pt x="7685" y="16567"/>
                  </a:cubicBezTo>
                  <a:cubicBezTo>
                    <a:pt x="18069" y="3775"/>
                    <a:pt x="18069" y="3775"/>
                    <a:pt x="18069" y="3775"/>
                  </a:cubicBezTo>
                  <a:cubicBezTo>
                    <a:pt x="5192" y="15099"/>
                    <a:pt x="5192" y="15099"/>
                    <a:pt x="5192" y="15099"/>
                  </a:cubicBezTo>
                  <a:cubicBezTo>
                    <a:pt x="623" y="13002"/>
                    <a:pt x="623" y="13002"/>
                    <a:pt x="623" y="13002"/>
                  </a:cubicBezTo>
                  <a:cubicBezTo>
                    <a:pt x="208" y="13002"/>
                    <a:pt x="0" y="12792"/>
                    <a:pt x="0" y="12373"/>
                  </a:cubicBezTo>
                  <a:cubicBezTo>
                    <a:pt x="0" y="12163"/>
                    <a:pt x="208" y="11744"/>
                    <a:pt x="415" y="11744"/>
                  </a:cubicBezTo>
                  <a:cubicBezTo>
                    <a:pt x="20354" y="0"/>
                    <a:pt x="20354" y="0"/>
                    <a:pt x="20354" y="0"/>
                  </a:cubicBezTo>
                  <a:cubicBezTo>
                    <a:pt x="20562" y="0"/>
                    <a:pt x="20769" y="0"/>
                    <a:pt x="20769" y="0"/>
                  </a:cubicBezTo>
                  <a:cubicBezTo>
                    <a:pt x="20977" y="0"/>
                    <a:pt x="21185" y="0"/>
                    <a:pt x="21185" y="0"/>
                  </a:cubicBezTo>
                  <a:close/>
                  <a:moveTo>
                    <a:pt x="21185" y="0"/>
                  </a:moveTo>
                  <a:cubicBezTo>
                    <a:pt x="21185" y="0"/>
                    <a:pt x="21185" y="0"/>
                    <a:pt x="21185" y="0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7" name="Freeform 179"/>
            <p:cNvSpPr/>
            <p:nvPr/>
          </p:nvSpPr>
          <p:spPr>
            <a:xfrm>
              <a:off x="505317" y="2174527"/>
              <a:ext cx="259564" cy="410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66" y="1901"/>
                  </a:moveTo>
                  <a:cubicBezTo>
                    <a:pt x="16132" y="1901"/>
                    <a:pt x="16132" y="1901"/>
                    <a:pt x="16132" y="1901"/>
                  </a:cubicBezTo>
                  <a:cubicBezTo>
                    <a:pt x="16132" y="1037"/>
                    <a:pt x="16132" y="1037"/>
                    <a:pt x="16132" y="1037"/>
                  </a:cubicBezTo>
                  <a:cubicBezTo>
                    <a:pt x="16132" y="346"/>
                    <a:pt x="15311" y="0"/>
                    <a:pt x="14491" y="0"/>
                  </a:cubicBezTo>
                  <a:cubicBezTo>
                    <a:pt x="7382" y="0"/>
                    <a:pt x="7382" y="0"/>
                    <a:pt x="7382" y="0"/>
                  </a:cubicBezTo>
                  <a:cubicBezTo>
                    <a:pt x="6289" y="0"/>
                    <a:pt x="5742" y="346"/>
                    <a:pt x="5742" y="1037"/>
                  </a:cubicBezTo>
                  <a:cubicBezTo>
                    <a:pt x="5742" y="1901"/>
                    <a:pt x="5742" y="1901"/>
                    <a:pt x="5742" y="1901"/>
                  </a:cubicBezTo>
                  <a:cubicBezTo>
                    <a:pt x="2734" y="1901"/>
                    <a:pt x="2734" y="1901"/>
                    <a:pt x="2734" y="1901"/>
                  </a:cubicBezTo>
                  <a:cubicBezTo>
                    <a:pt x="1367" y="1901"/>
                    <a:pt x="0" y="2592"/>
                    <a:pt x="0" y="3629"/>
                  </a:cubicBezTo>
                  <a:cubicBezTo>
                    <a:pt x="0" y="20045"/>
                    <a:pt x="0" y="20045"/>
                    <a:pt x="0" y="20045"/>
                  </a:cubicBezTo>
                  <a:cubicBezTo>
                    <a:pt x="0" y="20909"/>
                    <a:pt x="1367" y="21600"/>
                    <a:pt x="2734" y="21600"/>
                  </a:cubicBezTo>
                  <a:cubicBezTo>
                    <a:pt x="18866" y="21600"/>
                    <a:pt x="18866" y="21600"/>
                    <a:pt x="18866" y="21600"/>
                  </a:cubicBezTo>
                  <a:cubicBezTo>
                    <a:pt x="20506" y="21600"/>
                    <a:pt x="21600" y="20909"/>
                    <a:pt x="21600" y="20045"/>
                  </a:cubicBezTo>
                  <a:cubicBezTo>
                    <a:pt x="21600" y="3629"/>
                    <a:pt x="21600" y="3629"/>
                    <a:pt x="21600" y="3629"/>
                  </a:cubicBezTo>
                  <a:cubicBezTo>
                    <a:pt x="21600" y="2592"/>
                    <a:pt x="20506" y="1901"/>
                    <a:pt x="18866" y="1901"/>
                  </a:cubicBezTo>
                  <a:close/>
                  <a:moveTo>
                    <a:pt x="14218" y="1901"/>
                  </a:moveTo>
                  <a:cubicBezTo>
                    <a:pt x="7656" y="1901"/>
                    <a:pt x="7656" y="1901"/>
                    <a:pt x="7656" y="1901"/>
                  </a:cubicBezTo>
                  <a:cubicBezTo>
                    <a:pt x="7656" y="1210"/>
                    <a:pt x="7656" y="1210"/>
                    <a:pt x="7656" y="1210"/>
                  </a:cubicBezTo>
                  <a:cubicBezTo>
                    <a:pt x="14218" y="1210"/>
                    <a:pt x="14218" y="1210"/>
                    <a:pt x="14218" y="1210"/>
                  </a:cubicBezTo>
                  <a:lnTo>
                    <a:pt x="14218" y="1901"/>
                  </a:lnTo>
                  <a:close/>
                  <a:moveTo>
                    <a:pt x="2187" y="3629"/>
                  </a:moveTo>
                  <a:cubicBezTo>
                    <a:pt x="2187" y="3283"/>
                    <a:pt x="2461" y="3110"/>
                    <a:pt x="2734" y="3110"/>
                  </a:cubicBezTo>
                  <a:cubicBezTo>
                    <a:pt x="7109" y="3110"/>
                    <a:pt x="7109" y="3110"/>
                    <a:pt x="7109" y="3110"/>
                  </a:cubicBezTo>
                  <a:cubicBezTo>
                    <a:pt x="7109" y="3110"/>
                    <a:pt x="7382" y="3110"/>
                    <a:pt x="7382" y="3110"/>
                  </a:cubicBezTo>
                  <a:cubicBezTo>
                    <a:pt x="14491" y="3110"/>
                    <a:pt x="14491" y="3110"/>
                    <a:pt x="14491" y="3110"/>
                  </a:cubicBezTo>
                  <a:cubicBezTo>
                    <a:pt x="14491" y="3110"/>
                    <a:pt x="14765" y="3110"/>
                    <a:pt x="14765" y="3110"/>
                  </a:cubicBezTo>
                  <a:cubicBezTo>
                    <a:pt x="18866" y="3110"/>
                    <a:pt x="18866" y="3110"/>
                    <a:pt x="18866" y="3110"/>
                  </a:cubicBezTo>
                  <a:cubicBezTo>
                    <a:pt x="19413" y="3110"/>
                    <a:pt x="19686" y="3283"/>
                    <a:pt x="19686" y="3629"/>
                  </a:cubicBezTo>
                  <a:cubicBezTo>
                    <a:pt x="19686" y="20045"/>
                    <a:pt x="19686" y="20045"/>
                    <a:pt x="19686" y="20045"/>
                  </a:cubicBezTo>
                  <a:cubicBezTo>
                    <a:pt x="19686" y="20218"/>
                    <a:pt x="19413" y="20390"/>
                    <a:pt x="18866" y="20390"/>
                  </a:cubicBezTo>
                  <a:cubicBezTo>
                    <a:pt x="2734" y="20390"/>
                    <a:pt x="2734" y="20390"/>
                    <a:pt x="2734" y="20390"/>
                  </a:cubicBezTo>
                  <a:cubicBezTo>
                    <a:pt x="2461" y="20390"/>
                    <a:pt x="2187" y="20218"/>
                    <a:pt x="2187" y="20045"/>
                  </a:cubicBezTo>
                  <a:lnTo>
                    <a:pt x="2187" y="3629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8" name="Freeform 180"/>
            <p:cNvSpPr/>
            <p:nvPr/>
          </p:nvSpPr>
          <p:spPr>
            <a:xfrm>
              <a:off x="588156" y="2283039"/>
              <a:ext cx="95267" cy="215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8" extrusionOk="0">
                  <a:moveTo>
                    <a:pt x="745" y="11373"/>
                  </a:moveTo>
                  <a:cubicBezTo>
                    <a:pt x="13407" y="11373"/>
                    <a:pt x="13407" y="11373"/>
                    <a:pt x="13407" y="11373"/>
                  </a:cubicBezTo>
                  <a:cubicBezTo>
                    <a:pt x="5959" y="19882"/>
                    <a:pt x="5959" y="19882"/>
                    <a:pt x="5959" y="19882"/>
                  </a:cubicBezTo>
                  <a:cubicBezTo>
                    <a:pt x="5959" y="20209"/>
                    <a:pt x="5959" y="20209"/>
                    <a:pt x="5959" y="20209"/>
                  </a:cubicBezTo>
                  <a:cubicBezTo>
                    <a:pt x="5959" y="20863"/>
                    <a:pt x="6703" y="21191"/>
                    <a:pt x="7448" y="21518"/>
                  </a:cubicBezTo>
                  <a:cubicBezTo>
                    <a:pt x="8193" y="21518"/>
                    <a:pt x="8938" y="21518"/>
                    <a:pt x="9683" y="21518"/>
                  </a:cubicBezTo>
                  <a:cubicBezTo>
                    <a:pt x="10428" y="21191"/>
                    <a:pt x="11172" y="20863"/>
                    <a:pt x="11172" y="20863"/>
                  </a:cubicBezTo>
                  <a:cubicBezTo>
                    <a:pt x="20855" y="10391"/>
                    <a:pt x="20855" y="10391"/>
                    <a:pt x="20855" y="10391"/>
                  </a:cubicBezTo>
                  <a:cubicBezTo>
                    <a:pt x="21600" y="9736"/>
                    <a:pt x="21600" y="9736"/>
                    <a:pt x="21600" y="9736"/>
                  </a:cubicBezTo>
                  <a:cubicBezTo>
                    <a:pt x="21600" y="9736"/>
                    <a:pt x="21600" y="9409"/>
                    <a:pt x="21600" y="9409"/>
                  </a:cubicBezTo>
                  <a:cubicBezTo>
                    <a:pt x="21600" y="9409"/>
                    <a:pt x="21600" y="9409"/>
                    <a:pt x="21600" y="9409"/>
                  </a:cubicBezTo>
                  <a:cubicBezTo>
                    <a:pt x="21600" y="9409"/>
                    <a:pt x="20855" y="9082"/>
                    <a:pt x="20855" y="9082"/>
                  </a:cubicBezTo>
                  <a:cubicBezTo>
                    <a:pt x="8193" y="9082"/>
                    <a:pt x="8193" y="9082"/>
                    <a:pt x="8193" y="9082"/>
                  </a:cubicBezTo>
                  <a:cubicBezTo>
                    <a:pt x="15641" y="1554"/>
                    <a:pt x="15641" y="1554"/>
                    <a:pt x="15641" y="1554"/>
                  </a:cubicBezTo>
                  <a:cubicBezTo>
                    <a:pt x="15641" y="1554"/>
                    <a:pt x="15641" y="1227"/>
                    <a:pt x="15641" y="1227"/>
                  </a:cubicBezTo>
                  <a:cubicBezTo>
                    <a:pt x="15641" y="900"/>
                    <a:pt x="14897" y="245"/>
                    <a:pt x="14152" y="245"/>
                  </a:cubicBezTo>
                  <a:cubicBezTo>
                    <a:pt x="13407" y="-82"/>
                    <a:pt x="12662" y="-82"/>
                    <a:pt x="11917" y="245"/>
                  </a:cubicBezTo>
                  <a:cubicBezTo>
                    <a:pt x="11172" y="245"/>
                    <a:pt x="10428" y="573"/>
                    <a:pt x="10428" y="900"/>
                  </a:cubicBezTo>
                  <a:cubicBezTo>
                    <a:pt x="1490" y="10063"/>
                    <a:pt x="1490" y="10063"/>
                    <a:pt x="1490" y="10063"/>
                  </a:cubicBezTo>
                  <a:cubicBezTo>
                    <a:pt x="1490" y="10063"/>
                    <a:pt x="1490" y="10063"/>
                    <a:pt x="1490" y="10063"/>
                  </a:cubicBezTo>
                  <a:cubicBezTo>
                    <a:pt x="0" y="11045"/>
                    <a:pt x="0" y="11045"/>
                    <a:pt x="0" y="11045"/>
                  </a:cubicBezTo>
                  <a:cubicBezTo>
                    <a:pt x="0" y="11045"/>
                    <a:pt x="0" y="11045"/>
                    <a:pt x="0" y="11045"/>
                  </a:cubicBezTo>
                  <a:cubicBezTo>
                    <a:pt x="0" y="11373"/>
                    <a:pt x="0" y="11373"/>
                    <a:pt x="0" y="11373"/>
                  </a:cubicBezTo>
                  <a:cubicBezTo>
                    <a:pt x="0" y="11373"/>
                    <a:pt x="745" y="11373"/>
                    <a:pt x="745" y="11373"/>
                  </a:cubicBez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59" name="Freeform 181"/>
            <p:cNvSpPr/>
            <p:nvPr/>
          </p:nvSpPr>
          <p:spPr>
            <a:xfrm>
              <a:off x="988545" y="3089048"/>
              <a:ext cx="235582" cy="236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4" h="21304" extrusionOk="0">
                  <a:moveTo>
                    <a:pt x="14203" y="2959"/>
                  </a:moveTo>
                  <a:cubicBezTo>
                    <a:pt x="18345" y="7101"/>
                    <a:pt x="18345" y="7101"/>
                    <a:pt x="18345" y="7101"/>
                  </a:cubicBezTo>
                  <a:cubicBezTo>
                    <a:pt x="7101" y="18345"/>
                    <a:pt x="7101" y="18345"/>
                    <a:pt x="7101" y="18345"/>
                  </a:cubicBezTo>
                  <a:cubicBezTo>
                    <a:pt x="2959" y="14203"/>
                    <a:pt x="2959" y="14203"/>
                    <a:pt x="2959" y="14203"/>
                  </a:cubicBezTo>
                  <a:lnTo>
                    <a:pt x="14203" y="2959"/>
                  </a:lnTo>
                  <a:close/>
                  <a:moveTo>
                    <a:pt x="12132" y="888"/>
                  </a:moveTo>
                  <a:cubicBezTo>
                    <a:pt x="888" y="12131"/>
                    <a:pt x="888" y="12131"/>
                    <a:pt x="888" y="12131"/>
                  </a:cubicBezTo>
                  <a:cubicBezTo>
                    <a:pt x="296" y="12723"/>
                    <a:pt x="0" y="13611"/>
                    <a:pt x="0" y="14203"/>
                  </a:cubicBezTo>
                  <a:cubicBezTo>
                    <a:pt x="0" y="15090"/>
                    <a:pt x="296" y="15682"/>
                    <a:pt x="888" y="16274"/>
                  </a:cubicBezTo>
                  <a:cubicBezTo>
                    <a:pt x="5030" y="20416"/>
                    <a:pt x="5030" y="20416"/>
                    <a:pt x="5030" y="20416"/>
                  </a:cubicBezTo>
                  <a:cubicBezTo>
                    <a:pt x="5622" y="21008"/>
                    <a:pt x="6214" y="21304"/>
                    <a:pt x="7101" y="21304"/>
                  </a:cubicBezTo>
                  <a:cubicBezTo>
                    <a:pt x="7693" y="21304"/>
                    <a:pt x="8581" y="21008"/>
                    <a:pt x="9173" y="20416"/>
                  </a:cubicBezTo>
                  <a:cubicBezTo>
                    <a:pt x="20416" y="9172"/>
                    <a:pt x="20416" y="9172"/>
                    <a:pt x="20416" y="9172"/>
                  </a:cubicBezTo>
                  <a:cubicBezTo>
                    <a:pt x="21600" y="7989"/>
                    <a:pt x="21600" y="6214"/>
                    <a:pt x="20416" y="5030"/>
                  </a:cubicBezTo>
                  <a:cubicBezTo>
                    <a:pt x="16274" y="888"/>
                    <a:pt x="16274" y="888"/>
                    <a:pt x="16274" y="888"/>
                  </a:cubicBezTo>
                  <a:cubicBezTo>
                    <a:pt x="15090" y="-296"/>
                    <a:pt x="13315" y="-296"/>
                    <a:pt x="12132" y="888"/>
                  </a:cubicBezTo>
                  <a:close/>
                  <a:moveTo>
                    <a:pt x="12132" y="888"/>
                  </a:moveTo>
                  <a:cubicBezTo>
                    <a:pt x="12132" y="888"/>
                    <a:pt x="12132" y="888"/>
                    <a:pt x="12132" y="888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0" name="Freeform 182"/>
            <p:cNvSpPr/>
            <p:nvPr/>
          </p:nvSpPr>
          <p:spPr>
            <a:xfrm>
              <a:off x="913125" y="3010347"/>
              <a:ext cx="407082" cy="407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0" h="21257" extrusionOk="0">
                  <a:moveTo>
                    <a:pt x="3429" y="1715"/>
                  </a:moveTo>
                  <a:cubicBezTo>
                    <a:pt x="7029" y="5143"/>
                    <a:pt x="7029" y="5143"/>
                    <a:pt x="7029" y="5143"/>
                  </a:cubicBezTo>
                  <a:cubicBezTo>
                    <a:pt x="5143" y="7029"/>
                    <a:pt x="5143" y="7029"/>
                    <a:pt x="5143" y="7029"/>
                  </a:cubicBezTo>
                  <a:cubicBezTo>
                    <a:pt x="1715" y="3429"/>
                    <a:pt x="1715" y="3429"/>
                    <a:pt x="1715" y="3429"/>
                  </a:cubicBezTo>
                  <a:cubicBezTo>
                    <a:pt x="3429" y="1715"/>
                    <a:pt x="3429" y="1715"/>
                    <a:pt x="3429" y="1715"/>
                  </a:cubicBezTo>
                  <a:close/>
                  <a:moveTo>
                    <a:pt x="2229" y="515"/>
                  </a:moveTo>
                  <a:cubicBezTo>
                    <a:pt x="515" y="2229"/>
                    <a:pt x="515" y="2229"/>
                    <a:pt x="515" y="2229"/>
                  </a:cubicBezTo>
                  <a:cubicBezTo>
                    <a:pt x="-171" y="2915"/>
                    <a:pt x="-171" y="3943"/>
                    <a:pt x="515" y="4629"/>
                  </a:cubicBezTo>
                  <a:cubicBezTo>
                    <a:pt x="3943" y="8229"/>
                    <a:pt x="3943" y="8229"/>
                    <a:pt x="3943" y="8229"/>
                  </a:cubicBezTo>
                  <a:cubicBezTo>
                    <a:pt x="4629" y="8915"/>
                    <a:pt x="5829" y="8915"/>
                    <a:pt x="6343" y="8229"/>
                  </a:cubicBezTo>
                  <a:cubicBezTo>
                    <a:pt x="8229" y="6343"/>
                    <a:pt x="8229" y="6343"/>
                    <a:pt x="8229" y="6343"/>
                  </a:cubicBezTo>
                  <a:cubicBezTo>
                    <a:pt x="8915" y="5829"/>
                    <a:pt x="8915" y="4629"/>
                    <a:pt x="8229" y="3943"/>
                  </a:cubicBezTo>
                  <a:cubicBezTo>
                    <a:pt x="4629" y="515"/>
                    <a:pt x="4629" y="515"/>
                    <a:pt x="4629" y="515"/>
                  </a:cubicBezTo>
                  <a:cubicBezTo>
                    <a:pt x="3943" y="-171"/>
                    <a:pt x="2915" y="-171"/>
                    <a:pt x="2229" y="515"/>
                  </a:cubicBezTo>
                  <a:close/>
                  <a:moveTo>
                    <a:pt x="16115" y="14229"/>
                  </a:moveTo>
                  <a:cubicBezTo>
                    <a:pt x="19715" y="17829"/>
                    <a:pt x="19715" y="17829"/>
                    <a:pt x="19715" y="17829"/>
                  </a:cubicBezTo>
                  <a:cubicBezTo>
                    <a:pt x="17829" y="19715"/>
                    <a:pt x="17829" y="19715"/>
                    <a:pt x="17829" y="19715"/>
                  </a:cubicBezTo>
                  <a:cubicBezTo>
                    <a:pt x="14229" y="16115"/>
                    <a:pt x="14229" y="16115"/>
                    <a:pt x="14229" y="16115"/>
                  </a:cubicBezTo>
                  <a:cubicBezTo>
                    <a:pt x="16115" y="14229"/>
                    <a:pt x="16115" y="14229"/>
                    <a:pt x="16115" y="14229"/>
                  </a:cubicBezTo>
                  <a:close/>
                  <a:moveTo>
                    <a:pt x="14915" y="13029"/>
                  </a:moveTo>
                  <a:cubicBezTo>
                    <a:pt x="13029" y="14915"/>
                    <a:pt x="13029" y="14915"/>
                    <a:pt x="13029" y="14915"/>
                  </a:cubicBezTo>
                  <a:cubicBezTo>
                    <a:pt x="12515" y="15600"/>
                    <a:pt x="12515" y="16629"/>
                    <a:pt x="13029" y="17315"/>
                  </a:cubicBezTo>
                  <a:cubicBezTo>
                    <a:pt x="16629" y="20743"/>
                    <a:pt x="16629" y="20743"/>
                    <a:pt x="16629" y="20743"/>
                  </a:cubicBezTo>
                  <a:cubicBezTo>
                    <a:pt x="17315" y="21429"/>
                    <a:pt x="18343" y="21429"/>
                    <a:pt x="19029" y="20743"/>
                  </a:cubicBezTo>
                  <a:cubicBezTo>
                    <a:pt x="20915" y="19029"/>
                    <a:pt x="20915" y="19029"/>
                    <a:pt x="20915" y="19029"/>
                  </a:cubicBezTo>
                  <a:cubicBezTo>
                    <a:pt x="21429" y="18343"/>
                    <a:pt x="21429" y="17315"/>
                    <a:pt x="20915" y="16629"/>
                  </a:cubicBezTo>
                  <a:cubicBezTo>
                    <a:pt x="17315" y="13029"/>
                    <a:pt x="17315" y="13029"/>
                    <a:pt x="17315" y="13029"/>
                  </a:cubicBezTo>
                  <a:cubicBezTo>
                    <a:pt x="16629" y="12343"/>
                    <a:pt x="15600" y="12343"/>
                    <a:pt x="14915" y="13029"/>
                  </a:cubicBezTo>
                  <a:close/>
                  <a:moveTo>
                    <a:pt x="14915" y="13029"/>
                  </a:moveTo>
                  <a:cubicBezTo>
                    <a:pt x="14915" y="13029"/>
                    <a:pt x="14915" y="13029"/>
                    <a:pt x="14915" y="13029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1" name="Freeform 183"/>
            <p:cNvSpPr/>
            <p:nvPr/>
          </p:nvSpPr>
          <p:spPr>
            <a:xfrm>
              <a:off x="1026076" y="3133519"/>
              <a:ext cx="156888" cy="154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262" extrusionOk="0">
                  <a:moveTo>
                    <a:pt x="662" y="337"/>
                  </a:moveTo>
                  <a:cubicBezTo>
                    <a:pt x="-220" y="1237"/>
                    <a:pt x="-220" y="2587"/>
                    <a:pt x="662" y="3487"/>
                  </a:cubicBezTo>
                  <a:cubicBezTo>
                    <a:pt x="1984" y="5287"/>
                    <a:pt x="1984" y="5287"/>
                    <a:pt x="1984" y="5287"/>
                  </a:cubicBezTo>
                  <a:cubicBezTo>
                    <a:pt x="2866" y="6187"/>
                    <a:pt x="4188" y="6187"/>
                    <a:pt x="5070" y="5287"/>
                  </a:cubicBezTo>
                  <a:cubicBezTo>
                    <a:pt x="5951" y="4387"/>
                    <a:pt x="5951" y="3037"/>
                    <a:pt x="5070" y="2137"/>
                  </a:cubicBezTo>
                  <a:cubicBezTo>
                    <a:pt x="3747" y="337"/>
                    <a:pt x="3747" y="337"/>
                    <a:pt x="3747" y="337"/>
                  </a:cubicBezTo>
                  <a:cubicBezTo>
                    <a:pt x="2866" y="-113"/>
                    <a:pt x="1543" y="-113"/>
                    <a:pt x="662" y="337"/>
                  </a:cubicBezTo>
                  <a:close/>
                  <a:moveTo>
                    <a:pt x="15649" y="16087"/>
                  </a:moveTo>
                  <a:cubicBezTo>
                    <a:pt x="14768" y="16987"/>
                    <a:pt x="14768" y="18337"/>
                    <a:pt x="15649" y="19237"/>
                  </a:cubicBezTo>
                  <a:cubicBezTo>
                    <a:pt x="17413" y="20587"/>
                    <a:pt x="17413" y="20587"/>
                    <a:pt x="17413" y="20587"/>
                  </a:cubicBezTo>
                  <a:cubicBezTo>
                    <a:pt x="18294" y="21487"/>
                    <a:pt x="19617" y="21487"/>
                    <a:pt x="20498" y="20587"/>
                  </a:cubicBezTo>
                  <a:cubicBezTo>
                    <a:pt x="21380" y="19687"/>
                    <a:pt x="21380" y="18337"/>
                    <a:pt x="20498" y="17437"/>
                  </a:cubicBezTo>
                  <a:cubicBezTo>
                    <a:pt x="18735" y="16087"/>
                    <a:pt x="18735" y="16087"/>
                    <a:pt x="18735" y="16087"/>
                  </a:cubicBezTo>
                  <a:cubicBezTo>
                    <a:pt x="17853" y="15187"/>
                    <a:pt x="16531" y="15187"/>
                    <a:pt x="15649" y="16087"/>
                  </a:cubicBezTo>
                  <a:close/>
                  <a:moveTo>
                    <a:pt x="15649" y="16087"/>
                  </a:moveTo>
                  <a:cubicBezTo>
                    <a:pt x="15649" y="16087"/>
                    <a:pt x="15649" y="16087"/>
                    <a:pt x="15649" y="16087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2" name="Freeform 184"/>
            <p:cNvSpPr/>
            <p:nvPr/>
          </p:nvSpPr>
          <p:spPr>
            <a:xfrm>
              <a:off x="850480" y="3302519"/>
              <a:ext cx="164299" cy="1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1" y="0"/>
                  </a:moveTo>
                  <a:lnTo>
                    <a:pt x="9076" y="3035"/>
                  </a:lnTo>
                  <a:lnTo>
                    <a:pt x="19059" y="12853"/>
                  </a:lnTo>
                  <a:lnTo>
                    <a:pt x="21600" y="9818"/>
                  </a:lnTo>
                  <a:lnTo>
                    <a:pt x="12161" y="0"/>
                  </a:lnTo>
                  <a:close/>
                  <a:moveTo>
                    <a:pt x="2541" y="2142"/>
                  </a:moveTo>
                  <a:lnTo>
                    <a:pt x="0" y="5177"/>
                  </a:lnTo>
                  <a:lnTo>
                    <a:pt x="16881" y="21600"/>
                  </a:lnTo>
                  <a:lnTo>
                    <a:pt x="19785" y="18744"/>
                  </a:lnTo>
                  <a:lnTo>
                    <a:pt x="2541" y="2142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3" name="Freeform 186"/>
            <p:cNvSpPr/>
            <p:nvPr/>
          </p:nvSpPr>
          <p:spPr>
            <a:xfrm>
              <a:off x="2084783" y="3686341"/>
              <a:ext cx="196053" cy="140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0" y="16577"/>
                  </a:moveTo>
                  <a:cubicBezTo>
                    <a:pt x="9360" y="17079"/>
                    <a:pt x="10080" y="17079"/>
                    <a:pt x="10440" y="17079"/>
                  </a:cubicBezTo>
                  <a:cubicBezTo>
                    <a:pt x="11160" y="17079"/>
                    <a:pt x="11160" y="17079"/>
                    <a:pt x="11160" y="17079"/>
                  </a:cubicBezTo>
                  <a:cubicBezTo>
                    <a:pt x="13320" y="17079"/>
                    <a:pt x="15120" y="14567"/>
                    <a:pt x="15120" y="11553"/>
                  </a:cubicBezTo>
                  <a:cubicBezTo>
                    <a:pt x="15480" y="8037"/>
                    <a:pt x="13680" y="5526"/>
                    <a:pt x="11520" y="5023"/>
                  </a:cubicBezTo>
                  <a:cubicBezTo>
                    <a:pt x="9360" y="4521"/>
                    <a:pt x="7200" y="6028"/>
                    <a:pt x="6480" y="9042"/>
                  </a:cubicBezTo>
                  <a:cubicBezTo>
                    <a:pt x="6120" y="12056"/>
                    <a:pt x="7200" y="15572"/>
                    <a:pt x="9000" y="16577"/>
                  </a:cubicBezTo>
                  <a:close/>
                  <a:moveTo>
                    <a:pt x="4320" y="20093"/>
                  </a:moveTo>
                  <a:cubicBezTo>
                    <a:pt x="2520" y="18084"/>
                    <a:pt x="1440" y="14567"/>
                    <a:pt x="1440" y="11051"/>
                  </a:cubicBezTo>
                  <a:cubicBezTo>
                    <a:pt x="1440" y="7535"/>
                    <a:pt x="2520" y="4019"/>
                    <a:pt x="4320" y="1507"/>
                  </a:cubicBezTo>
                  <a:cubicBezTo>
                    <a:pt x="3240" y="0"/>
                    <a:pt x="3240" y="0"/>
                    <a:pt x="3240" y="0"/>
                  </a:cubicBezTo>
                  <a:cubicBezTo>
                    <a:pt x="1080" y="3014"/>
                    <a:pt x="0" y="7033"/>
                    <a:pt x="0" y="11051"/>
                  </a:cubicBezTo>
                  <a:cubicBezTo>
                    <a:pt x="0" y="15070"/>
                    <a:pt x="1080" y="19088"/>
                    <a:pt x="3240" y="21600"/>
                  </a:cubicBezTo>
                  <a:lnTo>
                    <a:pt x="4320" y="20093"/>
                  </a:lnTo>
                  <a:close/>
                  <a:moveTo>
                    <a:pt x="18720" y="21600"/>
                  </a:moveTo>
                  <a:cubicBezTo>
                    <a:pt x="20520" y="19088"/>
                    <a:pt x="21600" y="15070"/>
                    <a:pt x="21600" y="11051"/>
                  </a:cubicBezTo>
                  <a:cubicBezTo>
                    <a:pt x="21600" y="7033"/>
                    <a:pt x="20520" y="3014"/>
                    <a:pt x="18720" y="0"/>
                  </a:cubicBezTo>
                  <a:cubicBezTo>
                    <a:pt x="17640" y="1507"/>
                    <a:pt x="17640" y="1507"/>
                    <a:pt x="17640" y="1507"/>
                  </a:cubicBezTo>
                  <a:cubicBezTo>
                    <a:pt x="19440" y="4019"/>
                    <a:pt x="20160" y="7535"/>
                    <a:pt x="20160" y="11051"/>
                  </a:cubicBezTo>
                  <a:cubicBezTo>
                    <a:pt x="20160" y="14567"/>
                    <a:pt x="19440" y="18084"/>
                    <a:pt x="17640" y="20093"/>
                  </a:cubicBezTo>
                  <a:lnTo>
                    <a:pt x="18720" y="21600"/>
                  </a:lnTo>
                  <a:close/>
                  <a:moveTo>
                    <a:pt x="18720" y="21600"/>
                  </a:moveTo>
                  <a:cubicBezTo>
                    <a:pt x="18720" y="21600"/>
                    <a:pt x="18720" y="21600"/>
                    <a:pt x="18720" y="21600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4" name="Freeform 187"/>
            <p:cNvSpPr/>
            <p:nvPr/>
          </p:nvSpPr>
          <p:spPr>
            <a:xfrm>
              <a:off x="2023625" y="3640780"/>
              <a:ext cx="308705" cy="236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3" h="21600" extrusionOk="0">
                  <a:moveTo>
                    <a:pt x="2831" y="21600"/>
                  </a:moveTo>
                  <a:cubicBezTo>
                    <a:pt x="3460" y="20700"/>
                    <a:pt x="3460" y="20700"/>
                    <a:pt x="3460" y="20700"/>
                  </a:cubicBezTo>
                  <a:cubicBezTo>
                    <a:pt x="-105" y="15300"/>
                    <a:pt x="-105" y="6300"/>
                    <a:pt x="3460" y="900"/>
                  </a:cubicBezTo>
                  <a:cubicBezTo>
                    <a:pt x="2831" y="0"/>
                    <a:pt x="2831" y="0"/>
                    <a:pt x="2831" y="0"/>
                  </a:cubicBezTo>
                  <a:cubicBezTo>
                    <a:pt x="-944" y="6000"/>
                    <a:pt x="-944" y="15600"/>
                    <a:pt x="2831" y="21600"/>
                  </a:cubicBezTo>
                  <a:close/>
                  <a:moveTo>
                    <a:pt x="16881" y="21600"/>
                  </a:moveTo>
                  <a:cubicBezTo>
                    <a:pt x="20656" y="15600"/>
                    <a:pt x="20656" y="6000"/>
                    <a:pt x="16881" y="0"/>
                  </a:cubicBezTo>
                  <a:cubicBezTo>
                    <a:pt x="16252" y="900"/>
                    <a:pt x="16252" y="900"/>
                    <a:pt x="16252" y="900"/>
                  </a:cubicBezTo>
                  <a:cubicBezTo>
                    <a:pt x="19817" y="6300"/>
                    <a:pt x="19817" y="15300"/>
                    <a:pt x="16252" y="20700"/>
                  </a:cubicBezTo>
                  <a:lnTo>
                    <a:pt x="16881" y="21600"/>
                  </a:lnTo>
                  <a:close/>
                  <a:moveTo>
                    <a:pt x="16881" y="21600"/>
                  </a:moveTo>
                  <a:cubicBezTo>
                    <a:pt x="16881" y="21600"/>
                    <a:pt x="16881" y="21600"/>
                    <a:pt x="16881" y="21600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65" name="Freeform 188"/>
            <p:cNvSpPr/>
            <p:nvPr/>
          </p:nvSpPr>
          <p:spPr>
            <a:xfrm>
              <a:off x="1958359" y="3591076"/>
              <a:ext cx="439237" cy="335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0" h="21600" extrusionOk="0">
                  <a:moveTo>
                    <a:pt x="3306" y="20965"/>
                  </a:moveTo>
                  <a:cubicBezTo>
                    <a:pt x="-367" y="15247"/>
                    <a:pt x="-367" y="6353"/>
                    <a:pt x="3306" y="635"/>
                  </a:cubicBezTo>
                  <a:cubicBezTo>
                    <a:pt x="2865" y="0"/>
                    <a:pt x="2865" y="0"/>
                    <a:pt x="2865" y="0"/>
                  </a:cubicBezTo>
                  <a:cubicBezTo>
                    <a:pt x="-955" y="5929"/>
                    <a:pt x="-955" y="15671"/>
                    <a:pt x="2865" y="21600"/>
                  </a:cubicBezTo>
                  <a:lnTo>
                    <a:pt x="3306" y="20965"/>
                  </a:lnTo>
                  <a:close/>
                  <a:moveTo>
                    <a:pt x="16384" y="20965"/>
                  </a:moveTo>
                  <a:cubicBezTo>
                    <a:pt x="16825" y="21600"/>
                    <a:pt x="16825" y="21600"/>
                    <a:pt x="16825" y="21600"/>
                  </a:cubicBezTo>
                  <a:cubicBezTo>
                    <a:pt x="20645" y="15671"/>
                    <a:pt x="20645" y="5929"/>
                    <a:pt x="16825" y="0"/>
                  </a:cubicBezTo>
                  <a:cubicBezTo>
                    <a:pt x="16384" y="635"/>
                    <a:pt x="16384" y="635"/>
                    <a:pt x="16384" y="635"/>
                  </a:cubicBezTo>
                  <a:cubicBezTo>
                    <a:pt x="20057" y="6353"/>
                    <a:pt x="20057" y="15247"/>
                    <a:pt x="16384" y="20965"/>
                  </a:cubicBezTo>
                  <a:close/>
                  <a:moveTo>
                    <a:pt x="16384" y="20965"/>
                  </a:moveTo>
                  <a:cubicBezTo>
                    <a:pt x="16384" y="20965"/>
                    <a:pt x="16384" y="20965"/>
                    <a:pt x="16384" y="20965"/>
                  </a:cubicBezTo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868" name="Group 191"/>
            <p:cNvGrpSpPr/>
            <p:nvPr/>
          </p:nvGrpSpPr>
          <p:grpSpPr>
            <a:xfrm>
              <a:off x="1449683" y="1459350"/>
              <a:ext cx="1492486" cy="1060341"/>
              <a:chOff x="0" y="0"/>
              <a:chExt cx="1492484" cy="1060340"/>
            </a:xfrm>
          </p:grpSpPr>
          <p:sp>
            <p:nvSpPr>
              <p:cNvPr id="866" name="Freeform 192"/>
              <p:cNvSpPr/>
              <p:nvPr/>
            </p:nvSpPr>
            <p:spPr>
              <a:xfrm>
                <a:off x="628196" y="0"/>
                <a:ext cx="379680" cy="6406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010"/>
                    </a:moveTo>
                    <a:lnTo>
                      <a:pt x="8090" y="12010"/>
                    </a:lnTo>
                    <a:lnTo>
                      <a:pt x="5498" y="21600"/>
                    </a:lnTo>
                    <a:lnTo>
                      <a:pt x="21600" y="9683"/>
                    </a:lnTo>
                    <a:lnTo>
                      <a:pt x="13510" y="9683"/>
                    </a:lnTo>
                    <a:lnTo>
                      <a:pt x="14845" y="0"/>
                    </a:lnTo>
                    <a:lnTo>
                      <a:pt x="0" y="1201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67" name="Freeform 194"/>
              <p:cNvSpPr/>
              <p:nvPr/>
            </p:nvSpPr>
            <p:spPr>
              <a:xfrm>
                <a:off x="0" y="505318"/>
                <a:ext cx="1492485" cy="555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32" y="12471"/>
                    </a:moveTo>
                    <a:cubicBezTo>
                      <a:pt x="15068" y="12471"/>
                      <a:pt x="15068" y="12471"/>
                      <a:pt x="15068" y="12471"/>
                    </a:cubicBezTo>
                    <a:cubicBezTo>
                      <a:pt x="14352" y="7200"/>
                      <a:pt x="14352" y="7200"/>
                      <a:pt x="14352" y="7200"/>
                    </a:cubicBezTo>
                    <a:cubicBezTo>
                      <a:pt x="14257" y="6557"/>
                      <a:pt x="14019" y="6043"/>
                      <a:pt x="13780" y="6043"/>
                    </a:cubicBezTo>
                    <a:cubicBezTo>
                      <a:pt x="13732" y="5914"/>
                      <a:pt x="13732" y="5914"/>
                      <a:pt x="13685" y="5914"/>
                    </a:cubicBezTo>
                    <a:cubicBezTo>
                      <a:pt x="13446" y="5914"/>
                      <a:pt x="13256" y="6300"/>
                      <a:pt x="13113" y="6686"/>
                    </a:cubicBezTo>
                    <a:cubicBezTo>
                      <a:pt x="10633" y="15943"/>
                      <a:pt x="10633" y="15943"/>
                      <a:pt x="10633" y="15943"/>
                    </a:cubicBezTo>
                    <a:cubicBezTo>
                      <a:pt x="8106" y="1157"/>
                      <a:pt x="8106" y="1157"/>
                      <a:pt x="8106" y="1157"/>
                    </a:cubicBezTo>
                    <a:cubicBezTo>
                      <a:pt x="8011" y="514"/>
                      <a:pt x="7820" y="129"/>
                      <a:pt x="7581" y="0"/>
                    </a:cubicBezTo>
                    <a:cubicBezTo>
                      <a:pt x="7534" y="0"/>
                      <a:pt x="7534" y="0"/>
                      <a:pt x="7486" y="0"/>
                    </a:cubicBezTo>
                    <a:cubicBezTo>
                      <a:pt x="7248" y="0"/>
                      <a:pt x="7057" y="257"/>
                      <a:pt x="6914" y="771"/>
                    </a:cubicBezTo>
                    <a:cubicBezTo>
                      <a:pt x="4625" y="8614"/>
                      <a:pt x="4625" y="8614"/>
                      <a:pt x="4625" y="8614"/>
                    </a:cubicBezTo>
                    <a:cubicBezTo>
                      <a:pt x="715" y="8614"/>
                      <a:pt x="715" y="8614"/>
                      <a:pt x="715" y="8614"/>
                    </a:cubicBezTo>
                    <a:cubicBezTo>
                      <a:pt x="334" y="8614"/>
                      <a:pt x="0" y="9514"/>
                      <a:pt x="0" y="10543"/>
                    </a:cubicBezTo>
                    <a:cubicBezTo>
                      <a:pt x="0" y="11571"/>
                      <a:pt x="334" y="12343"/>
                      <a:pt x="715" y="12343"/>
                    </a:cubicBezTo>
                    <a:cubicBezTo>
                      <a:pt x="4959" y="12343"/>
                      <a:pt x="4959" y="12343"/>
                      <a:pt x="4959" y="12343"/>
                    </a:cubicBezTo>
                    <a:cubicBezTo>
                      <a:pt x="5150" y="12343"/>
                      <a:pt x="5340" y="12086"/>
                      <a:pt x="5483" y="11700"/>
                    </a:cubicBezTo>
                    <a:cubicBezTo>
                      <a:pt x="7343" y="5529"/>
                      <a:pt x="7343" y="5529"/>
                      <a:pt x="7343" y="5529"/>
                    </a:cubicBezTo>
                    <a:cubicBezTo>
                      <a:pt x="9823" y="20443"/>
                      <a:pt x="9823" y="20443"/>
                      <a:pt x="9823" y="20443"/>
                    </a:cubicBezTo>
                    <a:cubicBezTo>
                      <a:pt x="9918" y="21086"/>
                      <a:pt x="10156" y="21471"/>
                      <a:pt x="10395" y="21600"/>
                    </a:cubicBezTo>
                    <a:cubicBezTo>
                      <a:pt x="10442" y="21600"/>
                      <a:pt x="10442" y="21600"/>
                      <a:pt x="10490" y="21600"/>
                    </a:cubicBezTo>
                    <a:cubicBezTo>
                      <a:pt x="10681" y="21600"/>
                      <a:pt x="10919" y="21214"/>
                      <a:pt x="11062" y="20829"/>
                    </a:cubicBezTo>
                    <a:cubicBezTo>
                      <a:pt x="13494" y="11829"/>
                      <a:pt x="13494" y="11829"/>
                      <a:pt x="13494" y="11829"/>
                    </a:cubicBezTo>
                    <a:cubicBezTo>
                      <a:pt x="13875" y="15043"/>
                      <a:pt x="13875" y="15043"/>
                      <a:pt x="13875" y="15043"/>
                    </a:cubicBezTo>
                    <a:cubicBezTo>
                      <a:pt x="14019" y="15686"/>
                      <a:pt x="14257" y="16200"/>
                      <a:pt x="14543" y="16200"/>
                    </a:cubicBezTo>
                    <a:cubicBezTo>
                      <a:pt x="20932" y="16200"/>
                      <a:pt x="20932" y="16200"/>
                      <a:pt x="20932" y="16200"/>
                    </a:cubicBezTo>
                    <a:cubicBezTo>
                      <a:pt x="21123" y="16200"/>
                      <a:pt x="21266" y="16071"/>
                      <a:pt x="21409" y="15686"/>
                    </a:cubicBezTo>
                    <a:cubicBezTo>
                      <a:pt x="21552" y="15300"/>
                      <a:pt x="21600" y="14786"/>
                      <a:pt x="21600" y="14271"/>
                    </a:cubicBezTo>
                    <a:cubicBezTo>
                      <a:pt x="21600" y="13243"/>
                      <a:pt x="21314" y="12471"/>
                      <a:pt x="20932" y="12471"/>
                    </a:cubicBezTo>
                    <a:close/>
                    <a:moveTo>
                      <a:pt x="20932" y="12471"/>
                    </a:moveTo>
                    <a:cubicBezTo>
                      <a:pt x="20932" y="12471"/>
                      <a:pt x="20932" y="12471"/>
                      <a:pt x="20932" y="12471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sp>
        <p:nvSpPr>
          <p:cNvPr id="870" name="矩形 24"/>
          <p:cNvSpPr txBox="1"/>
          <p:nvPr/>
        </p:nvSpPr>
        <p:spPr>
          <a:xfrm>
            <a:off x="1102991" y="399959"/>
            <a:ext cx="43980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2800" b="1">
                <a:solidFill>
                  <a:srgbClr val="94219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智能功率电子BU </a:t>
            </a:r>
          </a:p>
        </p:txBody>
      </p:sp>
      <p:sp>
        <p:nvSpPr>
          <p:cNvPr id="871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942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942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942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94219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905" name="组合 274"/>
          <p:cNvGrpSpPr/>
          <p:nvPr/>
        </p:nvGrpSpPr>
        <p:grpSpPr>
          <a:xfrm>
            <a:off x="7727080" y="4944383"/>
            <a:ext cx="727076" cy="722314"/>
            <a:chOff x="0" y="0"/>
            <a:chExt cx="727075" cy="722312"/>
          </a:xfrm>
        </p:grpSpPr>
        <p:sp>
          <p:nvSpPr>
            <p:cNvPr id="875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76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77" name="Rectangle 118"/>
            <p:cNvSpPr txBox="1"/>
            <p:nvPr/>
          </p:nvSpPr>
          <p:spPr>
            <a:xfrm>
              <a:off x="150812" y="366712"/>
              <a:ext cx="429420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75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PA 6625E</a:t>
              </a:r>
            </a:p>
          </p:txBody>
        </p:sp>
        <p:sp>
          <p:nvSpPr>
            <p:cNvPr id="878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79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80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81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82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883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904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884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5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6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7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8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89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0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1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2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3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4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5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6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7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8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899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00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01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02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03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936" name="组合 274"/>
          <p:cNvGrpSpPr/>
          <p:nvPr/>
        </p:nvGrpSpPr>
        <p:grpSpPr>
          <a:xfrm>
            <a:off x="8090617" y="3512796"/>
            <a:ext cx="727076" cy="722314"/>
            <a:chOff x="0" y="0"/>
            <a:chExt cx="727075" cy="722312"/>
          </a:xfrm>
        </p:grpSpPr>
        <p:sp>
          <p:nvSpPr>
            <p:cNvPr id="906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07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08" name="Rectangle 118"/>
            <p:cNvSpPr txBox="1"/>
            <p:nvPr/>
          </p:nvSpPr>
          <p:spPr>
            <a:xfrm>
              <a:off x="150812" y="366712"/>
              <a:ext cx="43467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75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PA 6743C</a:t>
              </a:r>
            </a:p>
          </p:txBody>
        </p:sp>
        <p:sp>
          <p:nvSpPr>
            <p:cNvPr id="909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0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1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2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3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14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935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915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16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17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18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19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0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1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2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3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4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5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6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7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8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29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0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1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2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3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34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967" name="组合 274"/>
          <p:cNvGrpSpPr/>
          <p:nvPr/>
        </p:nvGrpSpPr>
        <p:grpSpPr>
          <a:xfrm>
            <a:off x="7727080" y="1994970"/>
            <a:ext cx="727076" cy="722314"/>
            <a:chOff x="0" y="0"/>
            <a:chExt cx="727075" cy="722312"/>
          </a:xfrm>
        </p:grpSpPr>
        <p:sp>
          <p:nvSpPr>
            <p:cNvPr id="937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38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39" name="Rectangle 118"/>
            <p:cNvSpPr txBox="1"/>
            <p:nvPr/>
          </p:nvSpPr>
          <p:spPr>
            <a:xfrm>
              <a:off x="150812" y="366712"/>
              <a:ext cx="44172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4G RFFE</a:t>
              </a:r>
            </a:p>
          </p:txBody>
        </p:sp>
        <p:sp>
          <p:nvSpPr>
            <p:cNvPr id="940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1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2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3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4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45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966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946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47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48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49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0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1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2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3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4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5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6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7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8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59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0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1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2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3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4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65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998" name="组合 274"/>
          <p:cNvGrpSpPr/>
          <p:nvPr/>
        </p:nvGrpSpPr>
        <p:grpSpPr>
          <a:xfrm>
            <a:off x="3637859" y="2066245"/>
            <a:ext cx="727076" cy="722314"/>
            <a:chOff x="0" y="0"/>
            <a:chExt cx="727075" cy="722312"/>
          </a:xfrm>
        </p:grpSpPr>
        <p:sp>
          <p:nvSpPr>
            <p:cNvPr id="968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69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0" name="Rectangle 118"/>
            <p:cNvSpPr txBox="1"/>
            <p:nvPr/>
          </p:nvSpPr>
          <p:spPr>
            <a:xfrm>
              <a:off x="150812" y="366712"/>
              <a:ext cx="44172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5G RFFE</a:t>
              </a:r>
            </a:p>
          </p:txBody>
        </p:sp>
        <p:sp>
          <p:nvSpPr>
            <p:cNvPr id="971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2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3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4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5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976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997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977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78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79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0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1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2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3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4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5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6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7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8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89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0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1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2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3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4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5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996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1029" name="组合 274"/>
          <p:cNvGrpSpPr/>
          <p:nvPr/>
        </p:nvGrpSpPr>
        <p:grpSpPr>
          <a:xfrm>
            <a:off x="3274321" y="3531508"/>
            <a:ext cx="727076" cy="722314"/>
            <a:chOff x="0" y="0"/>
            <a:chExt cx="727075" cy="722312"/>
          </a:xfrm>
        </p:grpSpPr>
        <p:sp>
          <p:nvSpPr>
            <p:cNvPr id="999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0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1" name="Rectangle 118"/>
            <p:cNvSpPr txBox="1"/>
            <p:nvPr/>
          </p:nvSpPr>
          <p:spPr>
            <a:xfrm>
              <a:off x="150812" y="366712"/>
              <a:ext cx="45741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70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春藤P752X</a:t>
              </a:r>
            </a:p>
          </p:txBody>
        </p:sp>
        <p:sp>
          <p:nvSpPr>
            <p:cNvPr id="1002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3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4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5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6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07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1028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1008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09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0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1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2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3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4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5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6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7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8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19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0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1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2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3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4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5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6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27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grpSp>
        <p:nvGrpSpPr>
          <p:cNvPr id="1060" name="组合 274"/>
          <p:cNvGrpSpPr/>
          <p:nvPr/>
        </p:nvGrpSpPr>
        <p:grpSpPr>
          <a:xfrm>
            <a:off x="3637859" y="4944383"/>
            <a:ext cx="727076" cy="722314"/>
            <a:chOff x="0" y="0"/>
            <a:chExt cx="727075" cy="722312"/>
          </a:xfrm>
        </p:grpSpPr>
        <p:sp>
          <p:nvSpPr>
            <p:cNvPr id="1030" name="Freeform 108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1" name="Freeform 109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2" name="Rectangle 118"/>
            <p:cNvSpPr txBox="1"/>
            <p:nvPr/>
          </p:nvSpPr>
          <p:spPr>
            <a:xfrm>
              <a:off x="176212" y="366712"/>
              <a:ext cx="38826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700">
                  <a:solidFill>
                    <a:srgbClr val="861C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春藤2395</a:t>
              </a:r>
            </a:p>
          </p:txBody>
        </p:sp>
        <p:sp>
          <p:nvSpPr>
            <p:cNvPr id="1033" name="Freeform 119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4" name="Freeform 120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65BF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5" name="Freeform 121"/>
            <p:cNvSpPr/>
            <p:nvPr/>
          </p:nvSpPr>
          <p:spPr>
            <a:xfrm>
              <a:off x="0" y="268287"/>
              <a:ext cx="727075" cy="454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189" y="0"/>
                  </a:lnTo>
                  <a:lnTo>
                    <a:pt x="189" y="21298"/>
                  </a:lnTo>
                  <a:lnTo>
                    <a:pt x="21411" y="21298"/>
                  </a:lnTo>
                  <a:lnTo>
                    <a:pt x="21411" y="15709"/>
                  </a:lnTo>
                  <a:lnTo>
                    <a:pt x="21600" y="15709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6" name="Freeform 122"/>
            <p:cNvSpPr/>
            <p:nvPr/>
          </p:nvSpPr>
          <p:spPr>
            <a:xfrm>
              <a:off x="0" y="0"/>
              <a:ext cx="727075" cy="534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411" y="21600"/>
                  </a:lnTo>
                  <a:lnTo>
                    <a:pt x="21411" y="256"/>
                  </a:lnTo>
                  <a:lnTo>
                    <a:pt x="189" y="256"/>
                  </a:lnTo>
                  <a:lnTo>
                    <a:pt x="189" y="8973"/>
                  </a:lnTo>
                  <a:lnTo>
                    <a:pt x="0" y="8973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861C7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7" name="Freeform 132"/>
            <p:cNvSpPr/>
            <p:nvPr/>
          </p:nvSpPr>
          <p:spPr>
            <a:xfrm>
              <a:off x="69850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32" y="1571"/>
                  </a:moveTo>
                  <a:lnTo>
                    <a:pt x="21600" y="898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923" y="21600"/>
                  </a:lnTo>
                  <a:lnTo>
                    <a:pt x="9424" y="20702"/>
                  </a:lnTo>
                  <a:lnTo>
                    <a:pt x="2085" y="20702"/>
                  </a:lnTo>
                  <a:lnTo>
                    <a:pt x="2085" y="898"/>
                  </a:lnTo>
                  <a:lnTo>
                    <a:pt x="20432" y="1571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sp>
          <p:nvSpPr>
            <p:cNvPr id="1038" name="Freeform 133"/>
            <p:cNvSpPr/>
            <p:nvPr/>
          </p:nvSpPr>
          <p:spPr>
            <a:xfrm>
              <a:off x="246063" y="57150"/>
              <a:ext cx="411163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" y="19917"/>
                  </a:moveTo>
                  <a:lnTo>
                    <a:pt x="0" y="20702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13677" y="0"/>
                  </a:lnTo>
                  <a:lnTo>
                    <a:pt x="12176" y="898"/>
                  </a:lnTo>
                  <a:lnTo>
                    <a:pt x="19515" y="898"/>
                  </a:lnTo>
                  <a:lnTo>
                    <a:pt x="19515" y="20590"/>
                  </a:lnTo>
                  <a:lnTo>
                    <a:pt x="1251" y="19917"/>
                  </a:lnTo>
                  <a:close/>
                </a:path>
              </a:pathLst>
            </a:custGeom>
            <a:solidFill>
              <a:srgbClr val="75157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1219169">
                <a:defRPr sz="2400"/>
              </a:pPr>
              <a:endParaRPr/>
            </a:p>
          </p:txBody>
        </p:sp>
        <p:grpSp>
          <p:nvGrpSpPr>
            <p:cNvPr id="1059" name="组合 605"/>
            <p:cNvGrpSpPr/>
            <p:nvPr/>
          </p:nvGrpSpPr>
          <p:grpSpPr>
            <a:xfrm>
              <a:off x="153766" y="254821"/>
              <a:ext cx="432000" cy="78016"/>
              <a:chOff x="0" y="0"/>
              <a:chExt cx="431999" cy="78014"/>
            </a:xfrm>
          </p:grpSpPr>
          <p:sp>
            <p:nvSpPr>
              <p:cNvPr id="1039" name="Freeform 30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0" name="Freeform 30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1" name="Rectangle 30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2" name="Freeform 30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3" name="Freeform 30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4" name="Freeform 31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5" name="Freeform 31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6" name="Freeform 31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7" name="Freeform 31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8" name="Freeform 31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49" name="Freeform 315"/>
              <p:cNvSpPr/>
              <p:nvPr/>
            </p:nvSpPr>
            <p:spPr>
              <a:xfrm>
                <a:off x="0" y="187"/>
                <a:ext cx="77777" cy="7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5" y="5421"/>
                    </a:moveTo>
                    <a:lnTo>
                      <a:pt x="16205" y="0"/>
                    </a:lnTo>
                    <a:lnTo>
                      <a:pt x="0" y="0"/>
                    </a:lnTo>
                    <a:lnTo>
                      <a:pt x="0" y="16184"/>
                    </a:lnTo>
                    <a:lnTo>
                      <a:pt x="5370" y="16184"/>
                    </a:lnTo>
                    <a:lnTo>
                      <a:pt x="5370" y="21600"/>
                    </a:lnTo>
                    <a:lnTo>
                      <a:pt x="21600" y="21600"/>
                    </a:lnTo>
                    <a:lnTo>
                      <a:pt x="21600" y="5421"/>
                    </a:lnTo>
                    <a:lnTo>
                      <a:pt x="16205" y="5421"/>
                    </a:lnTo>
                    <a:close/>
                    <a:moveTo>
                      <a:pt x="18868" y="18892"/>
                    </a:moveTo>
                    <a:lnTo>
                      <a:pt x="8077" y="18892"/>
                    </a:lnTo>
                    <a:lnTo>
                      <a:pt x="8077" y="9479"/>
                    </a:lnTo>
                    <a:lnTo>
                      <a:pt x="10784" y="10812"/>
                    </a:lnTo>
                    <a:lnTo>
                      <a:pt x="8077" y="5429"/>
                    </a:lnTo>
                    <a:lnTo>
                      <a:pt x="5370" y="5429"/>
                    </a:lnTo>
                    <a:lnTo>
                      <a:pt x="5370" y="13520"/>
                    </a:lnTo>
                    <a:lnTo>
                      <a:pt x="2712" y="13520"/>
                    </a:lnTo>
                    <a:lnTo>
                      <a:pt x="2712" y="2755"/>
                    </a:lnTo>
                    <a:lnTo>
                      <a:pt x="13499" y="2755"/>
                    </a:lnTo>
                    <a:lnTo>
                      <a:pt x="13499" y="12146"/>
                    </a:lnTo>
                    <a:lnTo>
                      <a:pt x="10784" y="10812"/>
                    </a:lnTo>
                    <a:lnTo>
                      <a:pt x="13499" y="16184"/>
                    </a:lnTo>
                    <a:lnTo>
                      <a:pt x="16205" y="16184"/>
                    </a:lnTo>
                    <a:lnTo>
                      <a:pt x="16205" y="8124"/>
                    </a:lnTo>
                    <a:lnTo>
                      <a:pt x="18868" y="8124"/>
                    </a:lnTo>
                    <a:lnTo>
                      <a:pt x="18868" y="1889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0" name="Freeform 316"/>
              <p:cNvSpPr/>
              <p:nvPr/>
            </p:nvSpPr>
            <p:spPr>
              <a:xfrm>
                <a:off x="105741" y="12267"/>
                <a:ext cx="46748" cy="53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09" y="14854"/>
                    </a:moveTo>
                    <a:cubicBezTo>
                      <a:pt x="16609" y="16198"/>
                      <a:pt x="16208" y="17115"/>
                      <a:pt x="15374" y="17645"/>
                    </a:cubicBezTo>
                    <a:cubicBezTo>
                      <a:pt x="14584" y="18156"/>
                      <a:pt x="13328" y="18421"/>
                      <a:pt x="11661" y="18421"/>
                    </a:cubicBezTo>
                    <a:cubicBezTo>
                      <a:pt x="9853" y="18421"/>
                      <a:pt x="8575" y="18137"/>
                      <a:pt x="7828" y="17560"/>
                    </a:cubicBezTo>
                    <a:cubicBezTo>
                      <a:pt x="7103" y="16973"/>
                      <a:pt x="6745" y="16094"/>
                      <a:pt x="6745" y="14949"/>
                    </a:cubicBezTo>
                    <a:cubicBezTo>
                      <a:pt x="6745" y="0"/>
                      <a:pt x="6745" y="0"/>
                      <a:pt x="674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4362"/>
                      <a:pt x="0" y="14362"/>
                      <a:pt x="0" y="14362"/>
                    </a:cubicBezTo>
                    <a:cubicBezTo>
                      <a:pt x="0" y="16746"/>
                      <a:pt x="855" y="18553"/>
                      <a:pt x="2566" y="19783"/>
                    </a:cubicBezTo>
                    <a:cubicBezTo>
                      <a:pt x="4266" y="20994"/>
                      <a:pt x="7070" y="21600"/>
                      <a:pt x="10957" y="21600"/>
                    </a:cubicBezTo>
                    <a:cubicBezTo>
                      <a:pt x="14595" y="21600"/>
                      <a:pt x="17280" y="21042"/>
                      <a:pt x="19012" y="19916"/>
                    </a:cubicBezTo>
                    <a:cubicBezTo>
                      <a:pt x="20745" y="18771"/>
                      <a:pt x="21600" y="17191"/>
                      <a:pt x="21600" y="15185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609" y="0"/>
                      <a:pt x="16609" y="0"/>
                      <a:pt x="16609" y="0"/>
                    </a:cubicBezTo>
                    <a:lnTo>
                      <a:pt x="16609" y="14854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1" name="Rectangle 317"/>
              <p:cNvSpPr/>
              <p:nvPr/>
            </p:nvSpPr>
            <p:spPr>
              <a:xfrm>
                <a:off x="229987" y="12267"/>
                <a:ext cx="14581" cy="52916"/>
              </a:xfrm>
              <a:prstGeom prst="rect">
                <a:avLst/>
              </a:pr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2" name="Freeform 318"/>
              <p:cNvSpPr/>
              <p:nvPr/>
            </p:nvSpPr>
            <p:spPr>
              <a:xfrm>
                <a:off x="306785" y="11516"/>
                <a:ext cx="53064" cy="54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43" y="0"/>
                    </a:moveTo>
                    <a:cubicBezTo>
                      <a:pt x="7365" y="0"/>
                      <a:pt x="4637" y="956"/>
                      <a:pt x="2776" y="2879"/>
                    </a:cubicBezTo>
                    <a:cubicBezTo>
                      <a:pt x="925" y="4792"/>
                      <a:pt x="0" y="7271"/>
                      <a:pt x="0" y="10308"/>
                    </a:cubicBezTo>
                    <a:cubicBezTo>
                      <a:pt x="0" y="11506"/>
                      <a:pt x="0" y="11506"/>
                      <a:pt x="0" y="11506"/>
                    </a:cubicBezTo>
                    <a:cubicBezTo>
                      <a:pt x="0" y="14765"/>
                      <a:pt x="983" y="17263"/>
                      <a:pt x="2986" y="19000"/>
                    </a:cubicBezTo>
                    <a:cubicBezTo>
                      <a:pt x="4971" y="20736"/>
                      <a:pt x="7575" y="21600"/>
                      <a:pt x="10790" y="21600"/>
                    </a:cubicBezTo>
                    <a:cubicBezTo>
                      <a:pt x="14044" y="21600"/>
                      <a:pt x="16648" y="20736"/>
                      <a:pt x="18633" y="19000"/>
                    </a:cubicBezTo>
                    <a:cubicBezTo>
                      <a:pt x="20608" y="17263"/>
                      <a:pt x="21600" y="14737"/>
                      <a:pt x="21600" y="11431"/>
                    </a:cubicBezTo>
                    <a:cubicBezTo>
                      <a:pt x="21600" y="10308"/>
                      <a:pt x="21600" y="10308"/>
                      <a:pt x="21600" y="10308"/>
                    </a:cubicBezTo>
                    <a:cubicBezTo>
                      <a:pt x="21600" y="7327"/>
                      <a:pt x="20703" y="4857"/>
                      <a:pt x="18890" y="2916"/>
                    </a:cubicBezTo>
                    <a:cubicBezTo>
                      <a:pt x="17106" y="975"/>
                      <a:pt x="14454" y="0"/>
                      <a:pt x="10943" y="0"/>
                    </a:cubicBezTo>
                    <a:close/>
                    <a:moveTo>
                      <a:pt x="15628" y="11162"/>
                    </a:moveTo>
                    <a:cubicBezTo>
                      <a:pt x="15628" y="13837"/>
                      <a:pt x="15246" y="15750"/>
                      <a:pt x="14473" y="16910"/>
                    </a:cubicBezTo>
                    <a:cubicBezTo>
                      <a:pt x="13719" y="18062"/>
                      <a:pt x="12489" y="18638"/>
                      <a:pt x="10790" y="18638"/>
                    </a:cubicBezTo>
                    <a:cubicBezTo>
                      <a:pt x="8720" y="18638"/>
                      <a:pt x="7394" y="18099"/>
                      <a:pt x="6822" y="17031"/>
                    </a:cubicBezTo>
                    <a:cubicBezTo>
                      <a:pt x="6259" y="15963"/>
                      <a:pt x="5972" y="13976"/>
                      <a:pt x="5972" y="11097"/>
                    </a:cubicBezTo>
                    <a:cubicBezTo>
                      <a:pt x="5972" y="10586"/>
                      <a:pt x="5972" y="10586"/>
                      <a:pt x="5972" y="10586"/>
                    </a:cubicBezTo>
                    <a:cubicBezTo>
                      <a:pt x="5972" y="7717"/>
                      <a:pt x="6278" y="5739"/>
                      <a:pt x="6907" y="4625"/>
                    </a:cubicBezTo>
                    <a:cubicBezTo>
                      <a:pt x="7556" y="3510"/>
                      <a:pt x="8844" y="2962"/>
                      <a:pt x="10790" y="2962"/>
                    </a:cubicBezTo>
                    <a:cubicBezTo>
                      <a:pt x="12899" y="2962"/>
                      <a:pt x="14225" y="3594"/>
                      <a:pt x="14798" y="4829"/>
                    </a:cubicBezTo>
                    <a:cubicBezTo>
                      <a:pt x="15351" y="6083"/>
                      <a:pt x="15628" y="7996"/>
                      <a:pt x="15628" y="10586"/>
                    </a:cubicBezTo>
                    <a:lnTo>
                      <a:pt x="15628" y="11162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3" name="Freeform 319"/>
              <p:cNvSpPr/>
              <p:nvPr/>
            </p:nvSpPr>
            <p:spPr>
              <a:xfrm>
                <a:off x="164864" y="11872"/>
                <a:ext cx="25405" cy="5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0060" y="21600"/>
                    </a:lnTo>
                    <a:lnTo>
                      <a:pt x="10060" y="7374"/>
                    </a:lnTo>
                    <a:lnTo>
                      <a:pt x="21600" y="11652"/>
                    </a:lnTo>
                    <a:lnTo>
                      <a:pt x="99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4" name="Freeform 320"/>
              <p:cNvSpPr/>
              <p:nvPr/>
            </p:nvSpPr>
            <p:spPr>
              <a:xfrm>
                <a:off x="190268" y="11872"/>
                <a:ext cx="23765" cy="5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74" y="0"/>
                    </a:moveTo>
                    <a:lnTo>
                      <a:pt x="10674" y="15334"/>
                    </a:lnTo>
                    <a:lnTo>
                      <a:pt x="0" y="11634"/>
                    </a:lnTo>
                    <a:lnTo>
                      <a:pt x="10674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674" y="0"/>
                    </a:ln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5" name="Freeform 321"/>
              <p:cNvSpPr/>
              <p:nvPr/>
            </p:nvSpPr>
            <p:spPr>
              <a:xfrm>
                <a:off x="252416" y="11704"/>
                <a:ext cx="45700" cy="54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957" y="8685"/>
                    </a:moveTo>
                    <a:cubicBezTo>
                      <a:pt x="10999" y="7930"/>
                      <a:pt x="9205" y="7371"/>
                      <a:pt x="8596" y="6998"/>
                    </a:cubicBezTo>
                    <a:cubicBezTo>
                      <a:pt x="7986" y="6616"/>
                      <a:pt x="7687" y="6048"/>
                      <a:pt x="7687" y="5302"/>
                    </a:cubicBezTo>
                    <a:cubicBezTo>
                      <a:pt x="7687" y="4724"/>
                      <a:pt x="8086" y="4240"/>
                      <a:pt x="8906" y="3839"/>
                    </a:cubicBezTo>
                    <a:cubicBezTo>
                      <a:pt x="9714" y="3448"/>
                      <a:pt x="11044" y="3252"/>
                      <a:pt x="12882" y="3252"/>
                    </a:cubicBezTo>
                    <a:cubicBezTo>
                      <a:pt x="14178" y="3252"/>
                      <a:pt x="15397" y="3336"/>
                      <a:pt x="16549" y="3476"/>
                    </a:cubicBezTo>
                    <a:cubicBezTo>
                      <a:pt x="17701" y="3625"/>
                      <a:pt x="18853" y="3802"/>
                      <a:pt x="20016" y="3988"/>
                    </a:cubicBezTo>
                    <a:cubicBezTo>
                      <a:pt x="20016" y="792"/>
                      <a:pt x="20016" y="792"/>
                      <a:pt x="20016" y="792"/>
                    </a:cubicBezTo>
                    <a:cubicBezTo>
                      <a:pt x="19462" y="643"/>
                      <a:pt x="18487" y="475"/>
                      <a:pt x="17114" y="289"/>
                    </a:cubicBezTo>
                    <a:cubicBezTo>
                      <a:pt x="15751" y="93"/>
                      <a:pt x="14201" y="0"/>
                      <a:pt x="12495" y="0"/>
                    </a:cubicBezTo>
                    <a:cubicBezTo>
                      <a:pt x="8961" y="0"/>
                      <a:pt x="6170" y="550"/>
                      <a:pt x="4154" y="1668"/>
                    </a:cubicBezTo>
                    <a:cubicBezTo>
                      <a:pt x="2160" y="2786"/>
                      <a:pt x="1152" y="4156"/>
                      <a:pt x="1152" y="5768"/>
                    </a:cubicBezTo>
                    <a:cubicBezTo>
                      <a:pt x="1152" y="7455"/>
                      <a:pt x="1772" y="8787"/>
                      <a:pt x="3024" y="9784"/>
                    </a:cubicBezTo>
                    <a:cubicBezTo>
                      <a:pt x="4265" y="10763"/>
                      <a:pt x="6026" y="11564"/>
                      <a:pt x="8297" y="12188"/>
                    </a:cubicBezTo>
                    <a:cubicBezTo>
                      <a:pt x="11143" y="12971"/>
                      <a:pt x="12882" y="13605"/>
                      <a:pt x="13492" y="14071"/>
                    </a:cubicBezTo>
                    <a:cubicBezTo>
                      <a:pt x="14101" y="14546"/>
                      <a:pt x="14400" y="15086"/>
                      <a:pt x="14400" y="15701"/>
                    </a:cubicBezTo>
                    <a:cubicBezTo>
                      <a:pt x="14400" y="16652"/>
                      <a:pt x="13968" y="17323"/>
                      <a:pt x="13126" y="17742"/>
                    </a:cubicBezTo>
                    <a:cubicBezTo>
                      <a:pt x="12273" y="18143"/>
                      <a:pt x="10745" y="18348"/>
                      <a:pt x="8507" y="18348"/>
                    </a:cubicBezTo>
                    <a:cubicBezTo>
                      <a:pt x="6912" y="18348"/>
                      <a:pt x="5273" y="18217"/>
                      <a:pt x="3633" y="17957"/>
                    </a:cubicBezTo>
                    <a:cubicBezTo>
                      <a:pt x="1983" y="17677"/>
                      <a:pt x="775" y="17369"/>
                      <a:pt x="0" y="17043"/>
                    </a:cubicBezTo>
                    <a:cubicBezTo>
                      <a:pt x="0" y="20668"/>
                      <a:pt x="0" y="20668"/>
                      <a:pt x="0" y="20668"/>
                    </a:cubicBezTo>
                    <a:cubicBezTo>
                      <a:pt x="986" y="20929"/>
                      <a:pt x="2249" y="21162"/>
                      <a:pt x="3755" y="21339"/>
                    </a:cubicBezTo>
                    <a:cubicBezTo>
                      <a:pt x="5273" y="21507"/>
                      <a:pt x="7122" y="21600"/>
                      <a:pt x="9327" y="21600"/>
                    </a:cubicBezTo>
                    <a:cubicBezTo>
                      <a:pt x="13182" y="21600"/>
                      <a:pt x="16194" y="21078"/>
                      <a:pt x="18354" y="20016"/>
                    </a:cubicBezTo>
                    <a:cubicBezTo>
                      <a:pt x="20514" y="18944"/>
                      <a:pt x="21600" y="17295"/>
                      <a:pt x="21600" y="15058"/>
                    </a:cubicBezTo>
                    <a:cubicBezTo>
                      <a:pt x="21600" y="13605"/>
                      <a:pt x="21002" y="12347"/>
                      <a:pt x="19839" y="11294"/>
                    </a:cubicBezTo>
                    <a:cubicBezTo>
                      <a:pt x="18665" y="10241"/>
                      <a:pt x="16704" y="9356"/>
                      <a:pt x="13957" y="8685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6" name="Freeform 322"/>
              <p:cNvSpPr/>
              <p:nvPr/>
            </p:nvSpPr>
            <p:spPr>
              <a:xfrm>
                <a:off x="366599" y="11753"/>
                <a:ext cx="45226" cy="549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61" y="10514"/>
                    </a:moveTo>
                    <a:cubicBezTo>
                      <a:pt x="6984" y="7922"/>
                      <a:pt x="7733" y="6078"/>
                      <a:pt x="9211" y="4953"/>
                    </a:cubicBezTo>
                    <a:cubicBezTo>
                      <a:pt x="10722" y="3800"/>
                      <a:pt x="12725" y="3237"/>
                      <a:pt x="15210" y="3237"/>
                    </a:cubicBezTo>
                    <a:cubicBezTo>
                      <a:pt x="16620" y="3237"/>
                      <a:pt x="17851" y="3357"/>
                      <a:pt x="18925" y="3615"/>
                    </a:cubicBezTo>
                    <a:cubicBezTo>
                      <a:pt x="20000" y="3864"/>
                      <a:pt x="20895" y="4095"/>
                      <a:pt x="21600" y="4316"/>
                    </a:cubicBezTo>
                    <a:cubicBezTo>
                      <a:pt x="21600" y="978"/>
                      <a:pt x="21600" y="978"/>
                      <a:pt x="21600" y="978"/>
                    </a:cubicBezTo>
                    <a:cubicBezTo>
                      <a:pt x="21040" y="765"/>
                      <a:pt x="20179" y="553"/>
                      <a:pt x="18981" y="341"/>
                    </a:cubicBezTo>
                    <a:cubicBezTo>
                      <a:pt x="17795" y="120"/>
                      <a:pt x="16329" y="0"/>
                      <a:pt x="14605" y="0"/>
                    </a:cubicBezTo>
                    <a:cubicBezTo>
                      <a:pt x="9983" y="0"/>
                      <a:pt x="6390" y="950"/>
                      <a:pt x="3828" y="2804"/>
                    </a:cubicBezTo>
                    <a:cubicBezTo>
                      <a:pt x="1276" y="4694"/>
                      <a:pt x="0" y="7111"/>
                      <a:pt x="0" y="10071"/>
                    </a:cubicBezTo>
                    <a:cubicBezTo>
                      <a:pt x="0" y="10496"/>
                      <a:pt x="0" y="10496"/>
                      <a:pt x="0" y="10496"/>
                    </a:cubicBezTo>
                    <a:cubicBezTo>
                      <a:pt x="0" y="11114"/>
                      <a:pt x="0" y="11114"/>
                      <a:pt x="0" y="11114"/>
                    </a:cubicBezTo>
                    <a:cubicBezTo>
                      <a:pt x="0" y="11529"/>
                      <a:pt x="0" y="11529"/>
                      <a:pt x="0" y="11529"/>
                    </a:cubicBezTo>
                    <a:cubicBezTo>
                      <a:pt x="0" y="14489"/>
                      <a:pt x="1276" y="16915"/>
                      <a:pt x="3828" y="18796"/>
                    </a:cubicBezTo>
                    <a:cubicBezTo>
                      <a:pt x="6390" y="20659"/>
                      <a:pt x="9983" y="21600"/>
                      <a:pt x="14605" y="21600"/>
                    </a:cubicBezTo>
                    <a:cubicBezTo>
                      <a:pt x="16329" y="21600"/>
                      <a:pt x="17795" y="21489"/>
                      <a:pt x="18981" y="21268"/>
                    </a:cubicBezTo>
                    <a:cubicBezTo>
                      <a:pt x="20179" y="21056"/>
                      <a:pt x="21040" y="20853"/>
                      <a:pt x="21600" y="20641"/>
                    </a:cubicBezTo>
                    <a:cubicBezTo>
                      <a:pt x="21600" y="17293"/>
                      <a:pt x="21600" y="17293"/>
                      <a:pt x="21600" y="17293"/>
                    </a:cubicBezTo>
                    <a:cubicBezTo>
                      <a:pt x="20895" y="17514"/>
                      <a:pt x="20000" y="17745"/>
                      <a:pt x="18925" y="17994"/>
                    </a:cubicBezTo>
                    <a:cubicBezTo>
                      <a:pt x="17851" y="18252"/>
                      <a:pt x="16620" y="18372"/>
                      <a:pt x="15210" y="18372"/>
                    </a:cubicBezTo>
                    <a:cubicBezTo>
                      <a:pt x="12725" y="18372"/>
                      <a:pt x="10722" y="17800"/>
                      <a:pt x="9211" y="16657"/>
                    </a:cubicBezTo>
                    <a:cubicBezTo>
                      <a:pt x="7733" y="15541"/>
                      <a:pt x="6984" y="13687"/>
                      <a:pt x="6961" y="11095"/>
                    </a:cubicBezTo>
                    <a:cubicBezTo>
                      <a:pt x="6961" y="11040"/>
                      <a:pt x="6961" y="10984"/>
                      <a:pt x="6961" y="10929"/>
                    </a:cubicBezTo>
                    <a:cubicBezTo>
                      <a:pt x="6961" y="10680"/>
                      <a:pt x="6961" y="10680"/>
                      <a:pt x="6961" y="10680"/>
                    </a:cubicBezTo>
                    <a:cubicBezTo>
                      <a:pt x="6961" y="10625"/>
                      <a:pt x="6961" y="10569"/>
                      <a:pt x="6961" y="10514"/>
                    </a:cubicBezTo>
                    <a:close/>
                  </a:path>
                </a:pathLst>
              </a:custGeom>
              <a:solidFill>
                <a:srgbClr val="75157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7" name="Freeform 323"/>
              <p:cNvSpPr/>
              <p:nvPr/>
            </p:nvSpPr>
            <p:spPr>
              <a:xfrm>
                <a:off x="419185" y="72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69" y="13068"/>
                    </a:moveTo>
                    <a:cubicBezTo>
                      <a:pt x="14104" y="12662"/>
                      <a:pt x="13379" y="12256"/>
                      <a:pt x="12493" y="11917"/>
                    </a:cubicBezTo>
                    <a:cubicBezTo>
                      <a:pt x="14669" y="11782"/>
                      <a:pt x="16522" y="11172"/>
                      <a:pt x="17812" y="9954"/>
                    </a:cubicBezTo>
                    <a:cubicBezTo>
                      <a:pt x="19182" y="8803"/>
                      <a:pt x="19827" y="7448"/>
                      <a:pt x="19827" y="5891"/>
                    </a:cubicBezTo>
                    <a:cubicBezTo>
                      <a:pt x="19827" y="4740"/>
                      <a:pt x="19424" y="3656"/>
                      <a:pt x="18618" y="2708"/>
                    </a:cubicBezTo>
                    <a:cubicBezTo>
                      <a:pt x="17812" y="1693"/>
                      <a:pt x="16764" y="948"/>
                      <a:pt x="15394" y="542"/>
                    </a:cubicBezTo>
                    <a:cubicBezTo>
                      <a:pt x="14024" y="203"/>
                      <a:pt x="11848" y="0"/>
                      <a:pt x="886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4110" y="21600"/>
                      <a:pt x="4110" y="21600"/>
                      <a:pt x="4110" y="21600"/>
                    </a:cubicBezTo>
                    <a:cubicBezTo>
                      <a:pt x="4110" y="12391"/>
                      <a:pt x="4110" y="12391"/>
                      <a:pt x="4110" y="12391"/>
                    </a:cubicBezTo>
                    <a:cubicBezTo>
                      <a:pt x="6609" y="12391"/>
                      <a:pt x="6609" y="12391"/>
                      <a:pt x="6609" y="12391"/>
                    </a:cubicBezTo>
                    <a:cubicBezTo>
                      <a:pt x="8060" y="12391"/>
                      <a:pt x="9107" y="12662"/>
                      <a:pt x="9913" y="13204"/>
                    </a:cubicBezTo>
                    <a:cubicBezTo>
                      <a:pt x="11042" y="13813"/>
                      <a:pt x="12493" y="15506"/>
                      <a:pt x="14266" y="18214"/>
                    </a:cubicBezTo>
                    <a:cubicBezTo>
                      <a:pt x="16522" y="21600"/>
                      <a:pt x="16522" y="21600"/>
                      <a:pt x="1652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18457" y="17334"/>
                      <a:pt x="18457" y="17334"/>
                      <a:pt x="18457" y="17334"/>
                    </a:cubicBezTo>
                    <a:cubicBezTo>
                      <a:pt x="17006" y="15371"/>
                      <a:pt x="15716" y="13949"/>
                      <a:pt x="14669" y="13068"/>
                    </a:cubicBezTo>
                    <a:close/>
                    <a:moveTo>
                      <a:pt x="9188" y="9412"/>
                    </a:moveTo>
                    <a:cubicBezTo>
                      <a:pt x="4110" y="9412"/>
                      <a:pt x="4110" y="9412"/>
                      <a:pt x="4110" y="9412"/>
                    </a:cubicBezTo>
                    <a:cubicBezTo>
                      <a:pt x="4110" y="2912"/>
                      <a:pt x="4110" y="2912"/>
                      <a:pt x="4110" y="2912"/>
                    </a:cubicBezTo>
                    <a:cubicBezTo>
                      <a:pt x="8866" y="2912"/>
                      <a:pt x="8866" y="2912"/>
                      <a:pt x="8866" y="2912"/>
                    </a:cubicBezTo>
                    <a:cubicBezTo>
                      <a:pt x="10881" y="2912"/>
                      <a:pt x="12251" y="3047"/>
                      <a:pt x="13057" y="3318"/>
                    </a:cubicBezTo>
                    <a:cubicBezTo>
                      <a:pt x="13782" y="3521"/>
                      <a:pt x="14346" y="3927"/>
                      <a:pt x="14830" y="4401"/>
                    </a:cubicBezTo>
                    <a:cubicBezTo>
                      <a:pt x="15233" y="4875"/>
                      <a:pt x="15475" y="5485"/>
                      <a:pt x="15475" y="6162"/>
                    </a:cubicBezTo>
                    <a:cubicBezTo>
                      <a:pt x="15475" y="7110"/>
                      <a:pt x="14991" y="7922"/>
                      <a:pt x="14104" y="8532"/>
                    </a:cubicBezTo>
                    <a:cubicBezTo>
                      <a:pt x="13218" y="9141"/>
                      <a:pt x="11606" y="9412"/>
                      <a:pt x="9188" y="9412"/>
                    </a:cubicBezTo>
                    <a:close/>
                  </a:path>
                </a:pathLst>
              </a:custGeom>
              <a:solidFill>
                <a:srgbClr val="851C7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  <p:sp>
            <p:nvSpPr>
              <p:cNvPr id="1058" name="Freeform 324"/>
              <p:cNvSpPr/>
              <p:nvPr/>
            </p:nvSpPr>
            <p:spPr>
              <a:xfrm>
                <a:off x="418081" y="-1"/>
                <a:ext cx="13919" cy="139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45" y="5382"/>
                    </a:moveTo>
                    <a:cubicBezTo>
                      <a:pt x="19200" y="3673"/>
                      <a:pt x="17855" y="2327"/>
                      <a:pt x="16109" y="1382"/>
                    </a:cubicBezTo>
                    <a:cubicBezTo>
                      <a:pt x="14400" y="473"/>
                      <a:pt x="12618" y="0"/>
                      <a:pt x="10800" y="0"/>
                    </a:cubicBezTo>
                    <a:cubicBezTo>
                      <a:pt x="8982" y="0"/>
                      <a:pt x="7236" y="473"/>
                      <a:pt x="5491" y="1382"/>
                    </a:cubicBezTo>
                    <a:cubicBezTo>
                      <a:pt x="3782" y="2327"/>
                      <a:pt x="2436" y="3673"/>
                      <a:pt x="1455" y="5382"/>
                    </a:cubicBezTo>
                    <a:cubicBezTo>
                      <a:pt x="473" y="7127"/>
                      <a:pt x="0" y="8909"/>
                      <a:pt x="0" y="10800"/>
                    </a:cubicBezTo>
                    <a:cubicBezTo>
                      <a:pt x="0" y="12655"/>
                      <a:pt x="473" y="14473"/>
                      <a:pt x="1455" y="16182"/>
                    </a:cubicBezTo>
                    <a:cubicBezTo>
                      <a:pt x="2400" y="17891"/>
                      <a:pt x="3709" y="19200"/>
                      <a:pt x="5418" y="20182"/>
                    </a:cubicBezTo>
                    <a:cubicBezTo>
                      <a:pt x="7127" y="21127"/>
                      <a:pt x="8909" y="21600"/>
                      <a:pt x="10800" y="21600"/>
                    </a:cubicBezTo>
                    <a:cubicBezTo>
                      <a:pt x="12655" y="21600"/>
                      <a:pt x="14473" y="21127"/>
                      <a:pt x="16182" y="20182"/>
                    </a:cubicBezTo>
                    <a:cubicBezTo>
                      <a:pt x="17891" y="19200"/>
                      <a:pt x="19236" y="17891"/>
                      <a:pt x="20182" y="16182"/>
                    </a:cubicBezTo>
                    <a:cubicBezTo>
                      <a:pt x="21127" y="14473"/>
                      <a:pt x="21600" y="12655"/>
                      <a:pt x="21600" y="10800"/>
                    </a:cubicBezTo>
                    <a:cubicBezTo>
                      <a:pt x="21600" y="8909"/>
                      <a:pt x="21127" y="7127"/>
                      <a:pt x="20145" y="5382"/>
                    </a:cubicBezTo>
                    <a:close/>
                    <a:moveTo>
                      <a:pt x="18618" y="15273"/>
                    </a:moveTo>
                    <a:cubicBezTo>
                      <a:pt x="17818" y="16691"/>
                      <a:pt x="16691" y="17818"/>
                      <a:pt x="15273" y="18618"/>
                    </a:cubicBezTo>
                    <a:cubicBezTo>
                      <a:pt x="13855" y="19418"/>
                      <a:pt x="12364" y="19782"/>
                      <a:pt x="10800" y="19782"/>
                    </a:cubicBezTo>
                    <a:cubicBezTo>
                      <a:pt x="9236" y="19782"/>
                      <a:pt x="7745" y="19418"/>
                      <a:pt x="6327" y="18618"/>
                    </a:cubicBezTo>
                    <a:cubicBezTo>
                      <a:pt x="4909" y="17818"/>
                      <a:pt x="3782" y="16691"/>
                      <a:pt x="2982" y="15273"/>
                    </a:cubicBezTo>
                    <a:cubicBezTo>
                      <a:pt x="2182" y="13855"/>
                      <a:pt x="1782" y="12364"/>
                      <a:pt x="1782" y="10800"/>
                    </a:cubicBezTo>
                    <a:cubicBezTo>
                      <a:pt x="1782" y="9236"/>
                      <a:pt x="2182" y="7745"/>
                      <a:pt x="3018" y="6291"/>
                    </a:cubicBezTo>
                    <a:cubicBezTo>
                      <a:pt x="3818" y="4873"/>
                      <a:pt x="4945" y="3745"/>
                      <a:pt x="6364" y="2945"/>
                    </a:cubicBezTo>
                    <a:cubicBezTo>
                      <a:pt x="7818" y="2182"/>
                      <a:pt x="9273" y="1782"/>
                      <a:pt x="10800" y="1782"/>
                    </a:cubicBezTo>
                    <a:cubicBezTo>
                      <a:pt x="12327" y="1782"/>
                      <a:pt x="13782" y="2182"/>
                      <a:pt x="15236" y="2945"/>
                    </a:cubicBezTo>
                    <a:cubicBezTo>
                      <a:pt x="16655" y="3745"/>
                      <a:pt x="17782" y="4873"/>
                      <a:pt x="18582" y="6291"/>
                    </a:cubicBezTo>
                    <a:cubicBezTo>
                      <a:pt x="19418" y="7745"/>
                      <a:pt x="19818" y="9236"/>
                      <a:pt x="19818" y="10800"/>
                    </a:cubicBezTo>
                    <a:cubicBezTo>
                      <a:pt x="19818" y="12364"/>
                      <a:pt x="19418" y="13855"/>
                      <a:pt x="18618" y="15273"/>
                    </a:cubicBezTo>
                    <a:close/>
                  </a:path>
                </a:pathLst>
              </a:custGeom>
              <a:solidFill>
                <a:srgbClr val="65BFA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19169">
                  <a:defRPr sz="2400"/>
                </a:pPr>
                <a:endParaRPr/>
              </a:p>
            </p:txBody>
          </p:sp>
        </p:grpSp>
      </p:grpSp>
      <p:sp>
        <p:nvSpPr>
          <p:cNvPr id="1061" name="文本"/>
          <p:cNvSpPr txBox="1"/>
          <p:nvPr/>
        </p:nvSpPr>
        <p:spPr>
          <a:xfrm>
            <a:off x="11930138" y="6457950"/>
            <a:ext cx="208344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299517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矩形 24"/>
          <p:cNvSpPr txBox="1"/>
          <p:nvPr/>
        </p:nvSpPr>
        <p:spPr>
          <a:xfrm>
            <a:off x="1102991" y="399959"/>
            <a:ext cx="4398017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19169">
              <a:defRPr sz="2800" b="1">
                <a:solidFill>
                  <a:srgbClr val="23767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生态BU </a:t>
            </a:r>
          </a:p>
        </p:txBody>
      </p:sp>
      <p:sp>
        <p:nvSpPr>
          <p:cNvPr id="1065" name="矩形 62"/>
          <p:cNvSpPr txBox="1"/>
          <p:nvPr/>
        </p:nvSpPr>
        <p:spPr>
          <a:xfrm>
            <a:off x="1050458" y="1614724"/>
            <a:ext cx="168731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/>
              <a:t>全国研发中心</a:t>
            </a:r>
            <a:r>
              <a:rPr sz="2000" b="1">
                <a:solidFill>
                  <a:srgbClr val="227776"/>
                </a:solidFill>
              </a:rPr>
              <a:t>4</a:t>
            </a:r>
            <a:r>
              <a:rPr sz="1600"/>
              <a:t>个</a:t>
            </a:r>
          </a:p>
        </p:txBody>
      </p:sp>
      <p:sp>
        <p:nvSpPr>
          <p:cNvPr id="1066" name="矩形 76"/>
          <p:cNvSpPr txBox="1"/>
          <p:nvPr/>
        </p:nvSpPr>
        <p:spPr>
          <a:xfrm>
            <a:off x="1050457" y="2100748"/>
            <a:ext cx="178991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19169">
              <a:defRPr sz="14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 dirty="0"/>
              <a:t>全国员工</a:t>
            </a:r>
            <a:r>
              <a:rPr lang="en-US" altLang="zh-CN" sz="2000" b="1" dirty="0">
                <a:solidFill>
                  <a:srgbClr val="217776"/>
                </a:solidFill>
              </a:rPr>
              <a:t>400+</a:t>
            </a:r>
            <a:r>
              <a:rPr sz="1600" dirty="0"/>
              <a:t>人</a:t>
            </a:r>
          </a:p>
        </p:txBody>
      </p:sp>
      <p:grpSp>
        <p:nvGrpSpPr>
          <p:cNvPr id="1070" name="组合 67"/>
          <p:cNvGrpSpPr/>
          <p:nvPr/>
        </p:nvGrpSpPr>
        <p:grpSpPr>
          <a:xfrm>
            <a:off x="579063" y="1688534"/>
            <a:ext cx="221715" cy="221715"/>
            <a:chOff x="0" y="0"/>
            <a:chExt cx="221714" cy="221714"/>
          </a:xfrm>
        </p:grpSpPr>
        <p:sp>
          <p:nvSpPr>
            <p:cNvPr id="1068" name="椭圆 64"/>
            <p:cNvSpPr/>
            <p:nvPr/>
          </p:nvSpPr>
          <p:spPr>
            <a:xfrm>
              <a:off x="-1" y="-1"/>
              <a:ext cx="221716" cy="221716"/>
            </a:xfrm>
            <a:prstGeom prst="ellipse">
              <a:avLst/>
            </a:prstGeom>
            <a:solidFill>
              <a:srgbClr val="4DAE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1069" name="椭圆 50"/>
            <p:cNvSpPr/>
            <p:nvPr/>
          </p:nvSpPr>
          <p:spPr>
            <a:xfrm>
              <a:off x="46673" y="46673"/>
              <a:ext cx="128368" cy="128368"/>
            </a:xfrm>
            <a:prstGeom prst="ellipse">
              <a:avLst/>
            </a:prstGeom>
            <a:solidFill>
              <a:srgbClr val="2275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</p:grpSp>
      <p:sp>
        <p:nvSpPr>
          <p:cNvPr id="1071" name="文本框 65"/>
          <p:cNvSpPr txBox="1"/>
          <p:nvPr/>
        </p:nvSpPr>
        <p:spPr>
          <a:xfrm>
            <a:off x="1046625" y="2554585"/>
            <a:ext cx="2592523" cy="37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pPr defTabSz="1219169">
              <a:defRPr b="1">
                <a:solidFill>
                  <a:srgbClr val="80008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2000" dirty="0">
                <a:solidFill>
                  <a:srgbClr val="227776"/>
                </a:solidFill>
              </a:rPr>
              <a:t>20</a:t>
            </a:r>
            <a:r>
              <a:rPr lang="en-US" altLang="zh-CN" sz="2000" dirty="0">
                <a:solidFill>
                  <a:srgbClr val="227776"/>
                </a:solidFill>
              </a:rPr>
              <a:t>+</a:t>
            </a:r>
            <a:r>
              <a:rPr sz="1600" b="0" dirty="0">
                <a:solidFill>
                  <a:srgbClr val="595959"/>
                </a:solidFill>
              </a:rPr>
              <a:t>年</a:t>
            </a:r>
            <a:r>
              <a:rPr lang="zh-CN" altLang="en-US" sz="1600" b="0" dirty="0">
                <a:solidFill>
                  <a:srgbClr val="595959"/>
                </a:solidFill>
              </a:rPr>
              <a:t>经验</a:t>
            </a:r>
            <a:r>
              <a:rPr sz="1600" b="0" dirty="0" err="1">
                <a:solidFill>
                  <a:srgbClr val="595959"/>
                </a:solidFill>
              </a:rPr>
              <a:t>研发团队</a:t>
            </a:r>
            <a:endParaRPr sz="1600" b="0" dirty="0">
              <a:solidFill>
                <a:srgbClr val="595959"/>
              </a:solidFill>
            </a:endParaRPr>
          </a:p>
        </p:txBody>
      </p:sp>
      <p:sp>
        <p:nvSpPr>
          <p:cNvPr id="1078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79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0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81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084" name="组合 67"/>
          <p:cNvGrpSpPr/>
          <p:nvPr/>
        </p:nvGrpSpPr>
        <p:grpSpPr>
          <a:xfrm>
            <a:off x="579063" y="2199128"/>
            <a:ext cx="221715" cy="221715"/>
            <a:chOff x="0" y="0"/>
            <a:chExt cx="221714" cy="221714"/>
          </a:xfrm>
        </p:grpSpPr>
        <p:sp>
          <p:nvSpPr>
            <p:cNvPr id="1082" name="椭圆 64"/>
            <p:cNvSpPr/>
            <p:nvPr/>
          </p:nvSpPr>
          <p:spPr>
            <a:xfrm>
              <a:off x="-1" y="-1"/>
              <a:ext cx="221716" cy="221716"/>
            </a:xfrm>
            <a:prstGeom prst="ellipse">
              <a:avLst/>
            </a:prstGeom>
            <a:solidFill>
              <a:srgbClr val="4DAE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1083" name="椭圆 50"/>
            <p:cNvSpPr/>
            <p:nvPr/>
          </p:nvSpPr>
          <p:spPr>
            <a:xfrm>
              <a:off x="46673" y="46673"/>
              <a:ext cx="128368" cy="128368"/>
            </a:xfrm>
            <a:prstGeom prst="ellipse">
              <a:avLst/>
            </a:prstGeom>
            <a:solidFill>
              <a:srgbClr val="2275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</p:grpSp>
      <p:grpSp>
        <p:nvGrpSpPr>
          <p:cNvPr id="1087" name="组合 67"/>
          <p:cNvGrpSpPr/>
          <p:nvPr/>
        </p:nvGrpSpPr>
        <p:grpSpPr>
          <a:xfrm>
            <a:off x="579063" y="2662904"/>
            <a:ext cx="221715" cy="221715"/>
            <a:chOff x="0" y="0"/>
            <a:chExt cx="221714" cy="221714"/>
          </a:xfrm>
        </p:grpSpPr>
        <p:sp>
          <p:nvSpPr>
            <p:cNvPr id="1085" name="椭圆 64"/>
            <p:cNvSpPr/>
            <p:nvPr/>
          </p:nvSpPr>
          <p:spPr>
            <a:xfrm>
              <a:off x="-1" y="-1"/>
              <a:ext cx="221716" cy="221716"/>
            </a:xfrm>
            <a:prstGeom prst="ellipse">
              <a:avLst/>
            </a:prstGeom>
            <a:solidFill>
              <a:srgbClr val="4DAE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  <p:sp>
          <p:nvSpPr>
            <p:cNvPr id="1086" name="椭圆 50"/>
            <p:cNvSpPr/>
            <p:nvPr/>
          </p:nvSpPr>
          <p:spPr>
            <a:xfrm>
              <a:off x="46673" y="46673"/>
              <a:ext cx="128368" cy="128368"/>
            </a:xfrm>
            <a:prstGeom prst="ellipse">
              <a:avLst/>
            </a:prstGeom>
            <a:solidFill>
              <a:srgbClr val="2275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defRPr sz="2400">
                  <a:solidFill>
                    <a:srgbClr val="FFFFFF"/>
                  </a:solidFill>
                </a:defRPr>
              </a:pPr>
              <a:endParaRPr sz="280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323" y="1058639"/>
            <a:ext cx="7439273" cy="535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11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7" name="成组"/>
          <p:cNvGrpSpPr/>
          <p:nvPr/>
        </p:nvGrpSpPr>
        <p:grpSpPr>
          <a:xfrm>
            <a:off x="4373948" y="2100688"/>
            <a:ext cx="3444103" cy="3444102"/>
            <a:chOff x="0" y="0"/>
            <a:chExt cx="3444101" cy="3444101"/>
          </a:xfrm>
        </p:grpSpPr>
        <p:sp>
          <p:nvSpPr>
            <p:cNvPr id="1105" name="Shape 2362"/>
            <p:cNvSpPr/>
            <p:nvPr/>
          </p:nvSpPr>
          <p:spPr>
            <a:xfrm>
              <a:off x="721458" y="1928722"/>
              <a:ext cx="1698399" cy="1515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466" extrusionOk="0">
                  <a:moveTo>
                    <a:pt x="9685" y="2749"/>
                  </a:moveTo>
                  <a:cubicBezTo>
                    <a:pt x="10641" y="3320"/>
                    <a:pt x="11182" y="2928"/>
                    <a:pt x="13126" y="1821"/>
                  </a:cubicBezTo>
                  <a:cubicBezTo>
                    <a:pt x="15037" y="678"/>
                    <a:pt x="15865" y="2285"/>
                    <a:pt x="15865" y="2285"/>
                  </a:cubicBezTo>
                  <a:cubicBezTo>
                    <a:pt x="14336" y="5462"/>
                    <a:pt x="14336" y="5462"/>
                    <a:pt x="14336" y="5462"/>
                  </a:cubicBezTo>
                  <a:cubicBezTo>
                    <a:pt x="21122" y="12996"/>
                    <a:pt x="21122" y="12996"/>
                    <a:pt x="21122" y="12996"/>
                  </a:cubicBezTo>
                  <a:cubicBezTo>
                    <a:pt x="21568" y="13531"/>
                    <a:pt x="21600" y="14388"/>
                    <a:pt x="21122" y="14924"/>
                  </a:cubicBezTo>
                  <a:cubicBezTo>
                    <a:pt x="20644" y="15459"/>
                    <a:pt x="19880" y="15459"/>
                    <a:pt x="19402" y="14924"/>
                  </a:cubicBezTo>
                  <a:cubicBezTo>
                    <a:pt x="18414" y="13817"/>
                    <a:pt x="18414" y="13817"/>
                    <a:pt x="18414" y="13817"/>
                  </a:cubicBezTo>
                  <a:cubicBezTo>
                    <a:pt x="18350" y="13781"/>
                    <a:pt x="18287" y="13745"/>
                    <a:pt x="18223" y="13745"/>
                  </a:cubicBezTo>
                  <a:cubicBezTo>
                    <a:pt x="18159" y="13745"/>
                    <a:pt x="18096" y="13781"/>
                    <a:pt x="18032" y="13817"/>
                  </a:cubicBezTo>
                  <a:cubicBezTo>
                    <a:pt x="17936" y="13924"/>
                    <a:pt x="17936" y="14138"/>
                    <a:pt x="18032" y="14245"/>
                  </a:cubicBezTo>
                  <a:cubicBezTo>
                    <a:pt x="19529" y="15923"/>
                    <a:pt x="19529" y="15923"/>
                    <a:pt x="19529" y="15923"/>
                  </a:cubicBezTo>
                  <a:cubicBezTo>
                    <a:pt x="20007" y="16459"/>
                    <a:pt x="20007" y="17316"/>
                    <a:pt x="19561" y="17851"/>
                  </a:cubicBezTo>
                  <a:cubicBezTo>
                    <a:pt x="19561" y="17851"/>
                    <a:pt x="19561" y="17851"/>
                    <a:pt x="19561" y="17851"/>
                  </a:cubicBezTo>
                  <a:cubicBezTo>
                    <a:pt x="19083" y="18387"/>
                    <a:pt x="18319" y="18387"/>
                    <a:pt x="17841" y="17851"/>
                  </a:cubicBezTo>
                  <a:cubicBezTo>
                    <a:pt x="16280" y="16102"/>
                    <a:pt x="16280" y="16102"/>
                    <a:pt x="16280" y="16102"/>
                  </a:cubicBezTo>
                  <a:cubicBezTo>
                    <a:pt x="16248" y="16066"/>
                    <a:pt x="16152" y="16030"/>
                    <a:pt x="16088" y="16030"/>
                  </a:cubicBezTo>
                  <a:cubicBezTo>
                    <a:pt x="16025" y="16030"/>
                    <a:pt x="15961" y="16066"/>
                    <a:pt x="15897" y="16102"/>
                  </a:cubicBezTo>
                  <a:cubicBezTo>
                    <a:pt x="15802" y="16245"/>
                    <a:pt x="15802" y="16423"/>
                    <a:pt x="15897" y="16530"/>
                  </a:cubicBezTo>
                  <a:cubicBezTo>
                    <a:pt x="17076" y="17816"/>
                    <a:pt x="17076" y="17816"/>
                    <a:pt x="17076" y="17816"/>
                  </a:cubicBezTo>
                  <a:cubicBezTo>
                    <a:pt x="17299" y="18065"/>
                    <a:pt x="17427" y="18422"/>
                    <a:pt x="17427" y="18780"/>
                  </a:cubicBezTo>
                  <a:cubicBezTo>
                    <a:pt x="17427" y="19137"/>
                    <a:pt x="17299" y="19494"/>
                    <a:pt x="17076" y="19743"/>
                  </a:cubicBezTo>
                  <a:cubicBezTo>
                    <a:pt x="16598" y="20279"/>
                    <a:pt x="15834" y="20279"/>
                    <a:pt x="15356" y="19743"/>
                  </a:cubicBezTo>
                  <a:cubicBezTo>
                    <a:pt x="13731" y="17923"/>
                    <a:pt x="13731" y="17923"/>
                    <a:pt x="13731" y="17923"/>
                  </a:cubicBezTo>
                  <a:cubicBezTo>
                    <a:pt x="13635" y="17816"/>
                    <a:pt x="13444" y="17816"/>
                    <a:pt x="13349" y="17923"/>
                  </a:cubicBezTo>
                  <a:cubicBezTo>
                    <a:pt x="13349" y="17923"/>
                    <a:pt x="13349" y="17923"/>
                    <a:pt x="13349" y="17923"/>
                  </a:cubicBezTo>
                  <a:cubicBezTo>
                    <a:pt x="13317" y="17994"/>
                    <a:pt x="13285" y="18065"/>
                    <a:pt x="13285" y="18137"/>
                  </a:cubicBezTo>
                  <a:cubicBezTo>
                    <a:pt x="13285" y="18244"/>
                    <a:pt x="13317" y="18315"/>
                    <a:pt x="13349" y="18351"/>
                  </a:cubicBezTo>
                  <a:cubicBezTo>
                    <a:pt x="14081" y="19137"/>
                    <a:pt x="14081" y="19137"/>
                    <a:pt x="14081" y="19137"/>
                  </a:cubicBezTo>
                  <a:cubicBezTo>
                    <a:pt x="14527" y="19672"/>
                    <a:pt x="14559" y="20529"/>
                    <a:pt x="14081" y="21064"/>
                  </a:cubicBezTo>
                  <a:cubicBezTo>
                    <a:pt x="13604" y="21600"/>
                    <a:pt x="12839" y="21600"/>
                    <a:pt x="12361" y="21064"/>
                  </a:cubicBezTo>
                  <a:cubicBezTo>
                    <a:pt x="6595" y="14638"/>
                    <a:pt x="6595" y="14638"/>
                    <a:pt x="6595" y="14638"/>
                  </a:cubicBezTo>
                  <a:cubicBezTo>
                    <a:pt x="5894" y="13888"/>
                    <a:pt x="5320" y="12996"/>
                    <a:pt x="4874" y="12032"/>
                  </a:cubicBezTo>
                  <a:cubicBezTo>
                    <a:pt x="4396" y="11032"/>
                    <a:pt x="3791" y="10104"/>
                    <a:pt x="3058" y="9318"/>
                  </a:cubicBezTo>
                  <a:cubicBezTo>
                    <a:pt x="0" y="5891"/>
                    <a:pt x="0" y="5891"/>
                    <a:pt x="0" y="5891"/>
                  </a:cubicBezTo>
                  <a:cubicBezTo>
                    <a:pt x="5225" y="0"/>
                    <a:pt x="5225" y="0"/>
                    <a:pt x="5225" y="0"/>
                  </a:cubicBezTo>
                  <a:lnTo>
                    <a:pt x="9685" y="2749"/>
                  </a:lnTo>
                  <a:close/>
                </a:path>
              </a:pathLst>
            </a:custGeom>
            <a:solidFill>
              <a:srgbClr val="3E979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06" name="Shape 2363"/>
            <p:cNvSpPr/>
            <p:nvPr/>
          </p:nvSpPr>
          <p:spPr>
            <a:xfrm>
              <a:off x="-1" y="721458"/>
              <a:ext cx="1515381" cy="169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80" extrusionOk="0">
                  <a:moveTo>
                    <a:pt x="18717" y="9685"/>
                  </a:moveTo>
                  <a:cubicBezTo>
                    <a:pt x="18146" y="10641"/>
                    <a:pt x="18538" y="11182"/>
                    <a:pt x="19645" y="13126"/>
                  </a:cubicBezTo>
                  <a:cubicBezTo>
                    <a:pt x="20788" y="15037"/>
                    <a:pt x="19181" y="15865"/>
                    <a:pt x="19181" y="15865"/>
                  </a:cubicBezTo>
                  <a:cubicBezTo>
                    <a:pt x="16004" y="14336"/>
                    <a:pt x="16004" y="14336"/>
                    <a:pt x="16004" y="14336"/>
                  </a:cubicBezTo>
                  <a:cubicBezTo>
                    <a:pt x="8470" y="21122"/>
                    <a:pt x="8470" y="21122"/>
                    <a:pt x="8470" y="21122"/>
                  </a:cubicBezTo>
                  <a:cubicBezTo>
                    <a:pt x="7935" y="21600"/>
                    <a:pt x="7078" y="21600"/>
                    <a:pt x="6542" y="21122"/>
                  </a:cubicBezTo>
                  <a:cubicBezTo>
                    <a:pt x="6007" y="20644"/>
                    <a:pt x="6007" y="19880"/>
                    <a:pt x="6542" y="19402"/>
                  </a:cubicBezTo>
                  <a:cubicBezTo>
                    <a:pt x="7649" y="18414"/>
                    <a:pt x="7649" y="18414"/>
                    <a:pt x="7649" y="18414"/>
                  </a:cubicBezTo>
                  <a:cubicBezTo>
                    <a:pt x="7721" y="18350"/>
                    <a:pt x="7721" y="18287"/>
                    <a:pt x="7721" y="18223"/>
                  </a:cubicBezTo>
                  <a:cubicBezTo>
                    <a:pt x="7721" y="18159"/>
                    <a:pt x="7721" y="18096"/>
                    <a:pt x="7649" y="18032"/>
                  </a:cubicBezTo>
                  <a:cubicBezTo>
                    <a:pt x="7542" y="17936"/>
                    <a:pt x="7328" y="17936"/>
                    <a:pt x="7221" y="18032"/>
                  </a:cubicBezTo>
                  <a:cubicBezTo>
                    <a:pt x="5543" y="19561"/>
                    <a:pt x="5543" y="19561"/>
                    <a:pt x="5543" y="19561"/>
                  </a:cubicBezTo>
                  <a:cubicBezTo>
                    <a:pt x="5007" y="20007"/>
                    <a:pt x="4150" y="20007"/>
                    <a:pt x="3615" y="19561"/>
                  </a:cubicBezTo>
                  <a:cubicBezTo>
                    <a:pt x="3615" y="19561"/>
                    <a:pt x="3615" y="19561"/>
                    <a:pt x="3615" y="19561"/>
                  </a:cubicBezTo>
                  <a:cubicBezTo>
                    <a:pt x="3115" y="19083"/>
                    <a:pt x="3079" y="18319"/>
                    <a:pt x="3615" y="17841"/>
                  </a:cubicBezTo>
                  <a:cubicBezTo>
                    <a:pt x="5364" y="16280"/>
                    <a:pt x="5364" y="16280"/>
                    <a:pt x="5364" y="16280"/>
                  </a:cubicBezTo>
                  <a:cubicBezTo>
                    <a:pt x="5400" y="16248"/>
                    <a:pt x="5436" y="16184"/>
                    <a:pt x="5436" y="16088"/>
                  </a:cubicBezTo>
                  <a:cubicBezTo>
                    <a:pt x="5436" y="16025"/>
                    <a:pt x="5400" y="15961"/>
                    <a:pt x="5364" y="15897"/>
                  </a:cubicBezTo>
                  <a:cubicBezTo>
                    <a:pt x="5221" y="15802"/>
                    <a:pt x="5043" y="15802"/>
                    <a:pt x="4936" y="15897"/>
                  </a:cubicBezTo>
                  <a:cubicBezTo>
                    <a:pt x="3650" y="17076"/>
                    <a:pt x="3650" y="17076"/>
                    <a:pt x="3650" y="17076"/>
                  </a:cubicBezTo>
                  <a:cubicBezTo>
                    <a:pt x="3401" y="17299"/>
                    <a:pt x="3044" y="17427"/>
                    <a:pt x="2686" y="17427"/>
                  </a:cubicBezTo>
                  <a:cubicBezTo>
                    <a:pt x="2329" y="17427"/>
                    <a:pt x="1972" y="17299"/>
                    <a:pt x="1723" y="17076"/>
                  </a:cubicBezTo>
                  <a:cubicBezTo>
                    <a:pt x="1187" y="16598"/>
                    <a:pt x="1187" y="15834"/>
                    <a:pt x="1723" y="15356"/>
                  </a:cubicBezTo>
                  <a:cubicBezTo>
                    <a:pt x="3543" y="13731"/>
                    <a:pt x="3543" y="13731"/>
                    <a:pt x="3543" y="13731"/>
                  </a:cubicBezTo>
                  <a:cubicBezTo>
                    <a:pt x="3650" y="13635"/>
                    <a:pt x="3650" y="13476"/>
                    <a:pt x="3543" y="13349"/>
                  </a:cubicBezTo>
                  <a:cubicBezTo>
                    <a:pt x="3543" y="13349"/>
                    <a:pt x="3543" y="13349"/>
                    <a:pt x="3543" y="13349"/>
                  </a:cubicBezTo>
                  <a:cubicBezTo>
                    <a:pt x="3472" y="13317"/>
                    <a:pt x="3401" y="13285"/>
                    <a:pt x="3329" y="13285"/>
                  </a:cubicBezTo>
                  <a:cubicBezTo>
                    <a:pt x="3258" y="13285"/>
                    <a:pt x="3151" y="13317"/>
                    <a:pt x="3115" y="13349"/>
                  </a:cubicBezTo>
                  <a:cubicBezTo>
                    <a:pt x="2329" y="14081"/>
                    <a:pt x="2329" y="14081"/>
                    <a:pt x="2329" y="14081"/>
                  </a:cubicBezTo>
                  <a:cubicBezTo>
                    <a:pt x="1794" y="14527"/>
                    <a:pt x="937" y="14559"/>
                    <a:pt x="402" y="14081"/>
                  </a:cubicBezTo>
                  <a:cubicBezTo>
                    <a:pt x="-134" y="13604"/>
                    <a:pt x="-134" y="12839"/>
                    <a:pt x="402" y="12361"/>
                  </a:cubicBezTo>
                  <a:cubicBezTo>
                    <a:pt x="6828" y="6595"/>
                    <a:pt x="6828" y="6595"/>
                    <a:pt x="6828" y="6595"/>
                  </a:cubicBezTo>
                  <a:cubicBezTo>
                    <a:pt x="7613" y="5894"/>
                    <a:pt x="8470" y="5320"/>
                    <a:pt x="9434" y="4874"/>
                  </a:cubicBezTo>
                  <a:cubicBezTo>
                    <a:pt x="10434" y="4396"/>
                    <a:pt x="11362" y="3791"/>
                    <a:pt x="12183" y="3058"/>
                  </a:cubicBezTo>
                  <a:cubicBezTo>
                    <a:pt x="15575" y="0"/>
                    <a:pt x="15575" y="0"/>
                    <a:pt x="15575" y="0"/>
                  </a:cubicBezTo>
                  <a:cubicBezTo>
                    <a:pt x="21466" y="5225"/>
                    <a:pt x="21466" y="5225"/>
                    <a:pt x="21466" y="5225"/>
                  </a:cubicBezTo>
                  <a:lnTo>
                    <a:pt x="18717" y="9685"/>
                  </a:lnTo>
                  <a:close/>
                </a:path>
              </a:pathLst>
            </a:custGeom>
            <a:solidFill>
              <a:srgbClr val="4DAEA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07" name="Shape 2364"/>
            <p:cNvSpPr/>
            <p:nvPr/>
          </p:nvSpPr>
          <p:spPr>
            <a:xfrm>
              <a:off x="1024242" y="0"/>
              <a:ext cx="1698400" cy="151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9" h="21466" extrusionOk="0">
                  <a:moveTo>
                    <a:pt x="11784" y="18717"/>
                  </a:moveTo>
                  <a:cubicBezTo>
                    <a:pt x="10828" y="18146"/>
                    <a:pt x="10287" y="18538"/>
                    <a:pt x="8343" y="19645"/>
                  </a:cubicBezTo>
                  <a:cubicBezTo>
                    <a:pt x="6432" y="20788"/>
                    <a:pt x="5604" y="19181"/>
                    <a:pt x="5604" y="19181"/>
                  </a:cubicBezTo>
                  <a:cubicBezTo>
                    <a:pt x="7133" y="16004"/>
                    <a:pt x="7133" y="16004"/>
                    <a:pt x="7133" y="16004"/>
                  </a:cubicBezTo>
                  <a:cubicBezTo>
                    <a:pt x="347" y="8470"/>
                    <a:pt x="347" y="8470"/>
                    <a:pt x="347" y="8470"/>
                  </a:cubicBezTo>
                  <a:cubicBezTo>
                    <a:pt x="-99" y="7935"/>
                    <a:pt x="-131" y="7078"/>
                    <a:pt x="347" y="6542"/>
                  </a:cubicBezTo>
                  <a:cubicBezTo>
                    <a:pt x="825" y="6007"/>
                    <a:pt x="1589" y="6007"/>
                    <a:pt x="2067" y="6542"/>
                  </a:cubicBezTo>
                  <a:cubicBezTo>
                    <a:pt x="3055" y="7649"/>
                    <a:pt x="3055" y="7649"/>
                    <a:pt x="3055" y="7649"/>
                  </a:cubicBezTo>
                  <a:cubicBezTo>
                    <a:pt x="3119" y="7721"/>
                    <a:pt x="3182" y="7756"/>
                    <a:pt x="3246" y="7721"/>
                  </a:cubicBezTo>
                  <a:cubicBezTo>
                    <a:pt x="3310" y="7721"/>
                    <a:pt x="3405" y="7721"/>
                    <a:pt x="3437" y="7649"/>
                  </a:cubicBezTo>
                  <a:cubicBezTo>
                    <a:pt x="3533" y="7542"/>
                    <a:pt x="3533" y="7328"/>
                    <a:pt x="3437" y="7221"/>
                  </a:cubicBezTo>
                  <a:cubicBezTo>
                    <a:pt x="1940" y="5543"/>
                    <a:pt x="1940" y="5543"/>
                    <a:pt x="1940" y="5543"/>
                  </a:cubicBezTo>
                  <a:cubicBezTo>
                    <a:pt x="1462" y="5007"/>
                    <a:pt x="1462" y="4150"/>
                    <a:pt x="1908" y="3615"/>
                  </a:cubicBezTo>
                  <a:cubicBezTo>
                    <a:pt x="1908" y="3615"/>
                    <a:pt x="1908" y="3615"/>
                    <a:pt x="1908" y="3615"/>
                  </a:cubicBezTo>
                  <a:cubicBezTo>
                    <a:pt x="2386" y="3115"/>
                    <a:pt x="3150" y="3079"/>
                    <a:pt x="3628" y="3615"/>
                  </a:cubicBezTo>
                  <a:cubicBezTo>
                    <a:pt x="5189" y="5364"/>
                    <a:pt x="5189" y="5364"/>
                    <a:pt x="5189" y="5364"/>
                  </a:cubicBezTo>
                  <a:cubicBezTo>
                    <a:pt x="5221" y="5400"/>
                    <a:pt x="5317" y="5436"/>
                    <a:pt x="5381" y="5436"/>
                  </a:cubicBezTo>
                  <a:cubicBezTo>
                    <a:pt x="5444" y="5436"/>
                    <a:pt x="5508" y="5400"/>
                    <a:pt x="5572" y="5364"/>
                  </a:cubicBezTo>
                  <a:cubicBezTo>
                    <a:pt x="5667" y="5221"/>
                    <a:pt x="5667" y="5043"/>
                    <a:pt x="5572" y="4936"/>
                  </a:cubicBezTo>
                  <a:cubicBezTo>
                    <a:pt x="4393" y="3650"/>
                    <a:pt x="4393" y="3650"/>
                    <a:pt x="4393" y="3650"/>
                  </a:cubicBezTo>
                  <a:cubicBezTo>
                    <a:pt x="4170" y="3401"/>
                    <a:pt x="4042" y="3044"/>
                    <a:pt x="4042" y="2686"/>
                  </a:cubicBezTo>
                  <a:cubicBezTo>
                    <a:pt x="4042" y="2329"/>
                    <a:pt x="4170" y="1972"/>
                    <a:pt x="4393" y="1723"/>
                  </a:cubicBezTo>
                  <a:cubicBezTo>
                    <a:pt x="4871" y="1187"/>
                    <a:pt x="5635" y="1187"/>
                    <a:pt x="6113" y="1723"/>
                  </a:cubicBezTo>
                  <a:cubicBezTo>
                    <a:pt x="7738" y="3543"/>
                    <a:pt x="7738" y="3543"/>
                    <a:pt x="7738" y="3543"/>
                  </a:cubicBezTo>
                  <a:cubicBezTo>
                    <a:pt x="7834" y="3650"/>
                    <a:pt x="8025" y="3650"/>
                    <a:pt x="8120" y="3543"/>
                  </a:cubicBezTo>
                  <a:cubicBezTo>
                    <a:pt x="8120" y="3543"/>
                    <a:pt x="8120" y="3543"/>
                    <a:pt x="8120" y="3543"/>
                  </a:cubicBezTo>
                  <a:cubicBezTo>
                    <a:pt x="8152" y="3472"/>
                    <a:pt x="8184" y="3401"/>
                    <a:pt x="8184" y="3329"/>
                  </a:cubicBezTo>
                  <a:cubicBezTo>
                    <a:pt x="8184" y="3258"/>
                    <a:pt x="8152" y="3186"/>
                    <a:pt x="8120" y="3115"/>
                  </a:cubicBezTo>
                  <a:cubicBezTo>
                    <a:pt x="7388" y="2329"/>
                    <a:pt x="7388" y="2329"/>
                    <a:pt x="7388" y="2329"/>
                  </a:cubicBezTo>
                  <a:cubicBezTo>
                    <a:pt x="6942" y="1794"/>
                    <a:pt x="6942" y="937"/>
                    <a:pt x="7388" y="402"/>
                  </a:cubicBezTo>
                  <a:cubicBezTo>
                    <a:pt x="7865" y="-134"/>
                    <a:pt x="8630" y="-134"/>
                    <a:pt x="9108" y="402"/>
                  </a:cubicBezTo>
                  <a:cubicBezTo>
                    <a:pt x="14874" y="6828"/>
                    <a:pt x="14874" y="6828"/>
                    <a:pt x="14874" y="6828"/>
                  </a:cubicBezTo>
                  <a:cubicBezTo>
                    <a:pt x="15575" y="7613"/>
                    <a:pt x="16149" y="8470"/>
                    <a:pt x="16595" y="9434"/>
                  </a:cubicBezTo>
                  <a:cubicBezTo>
                    <a:pt x="17073" y="10434"/>
                    <a:pt x="17678" y="11362"/>
                    <a:pt x="18411" y="12183"/>
                  </a:cubicBezTo>
                  <a:cubicBezTo>
                    <a:pt x="21469" y="15575"/>
                    <a:pt x="21469" y="15575"/>
                    <a:pt x="21469" y="15575"/>
                  </a:cubicBezTo>
                  <a:cubicBezTo>
                    <a:pt x="16244" y="21466"/>
                    <a:pt x="16244" y="21466"/>
                    <a:pt x="16244" y="21466"/>
                  </a:cubicBezTo>
                  <a:lnTo>
                    <a:pt x="11784" y="18717"/>
                  </a:lnTo>
                  <a:close/>
                </a:path>
              </a:pathLst>
            </a:custGeom>
            <a:solidFill>
              <a:srgbClr val="235F5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08" name="Shape 2365"/>
            <p:cNvSpPr/>
            <p:nvPr/>
          </p:nvSpPr>
          <p:spPr>
            <a:xfrm>
              <a:off x="1928722" y="1025145"/>
              <a:ext cx="1515380" cy="1697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488" extrusionOk="0">
                  <a:moveTo>
                    <a:pt x="2749" y="11789"/>
                  </a:moveTo>
                  <a:cubicBezTo>
                    <a:pt x="3320" y="10832"/>
                    <a:pt x="2928" y="10289"/>
                    <a:pt x="1821" y="8343"/>
                  </a:cubicBezTo>
                  <a:cubicBezTo>
                    <a:pt x="678" y="6429"/>
                    <a:pt x="2285" y="5599"/>
                    <a:pt x="2285" y="5599"/>
                  </a:cubicBezTo>
                  <a:cubicBezTo>
                    <a:pt x="5462" y="7131"/>
                    <a:pt x="5462" y="7131"/>
                    <a:pt x="5462" y="7131"/>
                  </a:cubicBezTo>
                  <a:cubicBezTo>
                    <a:pt x="12996" y="335"/>
                    <a:pt x="12996" y="335"/>
                    <a:pt x="12996" y="335"/>
                  </a:cubicBezTo>
                  <a:cubicBezTo>
                    <a:pt x="13531" y="-112"/>
                    <a:pt x="14388" y="-112"/>
                    <a:pt x="14924" y="335"/>
                  </a:cubicBezTo>
                  <a:cubicBezTo>
                    <a:pt x="15459" y="813"/>
                    <a:pt x="15459" y="1579"/>
                    <a:pt x="14924" y="2058"/>
                  </a:cubicBezTo>
                  <a:cubicBezTo>
                    <a:pt x="13817" y="3047"/>
                    <a:pt x="13817" y="3047"/>
                    <a:pt x="13817" y="3047"/>
                  </a:cubicBezTo>
                  <a:cubicBezTo>
                    <a:pt x="13745" y="3110"/>
                    <a:pt x="13745" y="3174"/>
                    <a:pt x="13745" y="3238"/>
                  </a:cubicBezTo>
                  <a:cubicBezTo>
                    <a:pt x="13745" y="3302"/>
                    <a:pt x="13745" y="3398"/>
                    <a:pt x="13817" y="3430"/>
                  </a:cubicBezTo>
                  <a:cubicBezTo>
                    <a:pt x="13924" y="3525"/>
                    <a:pt x="14138" y="3525"/>
                    <a:pt x="14245" y="3430"/>
                  </a:cubicBezTo>
                  <a:cubicBezTo>
                    <a:pt x="15923" y="1930"/>
                    <a:pt x="15923" y="1930"/>
                    <a:pt x="15923" y="1930"/>
                  </a:cubicBezTo>
                  <a:cubicBezTo>
                    <a:pt x="16459" y="1451"/>
                    <a:pt x="17316" y="1451"/>
                    <a:pt x="17851" y="1898"/>
                  </a:cubicBezTo>
                  <a:cubicBezTo>
                    <a:pt x="17851" y="1898"/>
                    <a:pt x="17851" y="1898"/>
                    <a:pt x="17851" y="1898"/>
                  </a:cubicBezTo>
                  <a:cubicBezTo>
                    <a:pt x="18387" y="2377"/>
                    <a:pt x="18387" y="3142"/>
                    <a:pt x="17851" y="3621"/>
                  </a:cubicBezTo>
                  <a:cubicBezTo>
                    <a:pt x="16102" y="5184"/>
                    <a:pt x="16102" y="5184"/>
                    <a:pt x="16102" y="5184"/>
                  </a:cubicBezTo>
                  <a:cubicBezTo>
                    <a:pt x="16066" y="5248"/>
                    <a:pt x="16030" y="5312"/>
                    <a:pt x="16030" y="5376"/>
                  </a:cubicBezTo>
                  <a:cubicBezTo>
                    <a:pt x="16030" y="5440"/>
                    <a:pt x="16066" y="5503"/>
                    <a:pt x="16102" y="5567"/>
                  </a:cubicBezTo>
                  <a:cubicBezTo>
                    <a:pt x="16245" y="5663"/>
                    <a:pt x="16423" y="5663"/>
                    <a:pt x="16530" y="5567"/>
                  </a:cubicBezTo>
                  <a:cubicBezTo>
                    <a:pt x="17816" y="4387"/>
                    <a:pt x="17816" y="4387"/>
                    <a:pt x="17816" y="4387"/>
                  </a:cubicBezTo>
                  <a:cubicBezTo>
                    <a:pt x="18065" y="4163"/>
                    <a:pt x="18422" y="4036"/>
                    <a:pt x="18780" y="4036"/>
                  </a:cubicBezTo>
                  <a:cubicBezTo>
                    <a:pt x="19137" y="4036"/>
                    <a:pt x="19494" y="4163"/>
                    <a:pt x="19743" y="4387"/>
                  </a:cubicBezTo>
                  <a:cubicBezTo>
                    <a:pt x="20279" y="4865"/>
                    <a:pt x="20279" y="5631"/>
                    <a:pt x="19743" y="6110"/>
                  </a:cubicBezTo>
                  <a:cubicBezTo>
                    <a:pt x="17923" y="7737"/>
                    <a:pt x="17923" y="7737"/>
                    <a:pt x="17923" y="7737"/>
                  </a:cubicBezTo>
                  <a:cubicBezTo>
                    <a:pt x="17816" y="7832"/>
                    <a:pt x="17816" y="8024"/>
                    <a:pt x="17923" y="8120"/>
                  </a:cubicBezTo>
                  <a:cubicBezTo>
                    <a:pt x="17923" y="8120"/>
                    <a:pt x="17923" y="8120"/>
                    <a:pt x="17923" y="8120"/>
                  </a:cubicBezTo>
                  <a:cubicBezTo>
                    <a:pt x="17994" y="8152"/>
                    <a:pt x="18065" y="8183"/>
                    <a:pt x="18137" y="8183"/>
                  </a:cubicBezTo>
                  <a:cubicBezTo>
                    <a:pt x="18208" y="8183"/>
                    <a:pt x="18315" y="8152"/>
                    <a:pt x="18351" y="8120"/>
                  </a:cubicBezTo>
                  <a:cubicBezTo>
                    <a:pt x="19137" y="7418"/>
                    <a:pt x="19137" y="7418"/>
                    <a:pt x="19137" y="7418"/>
                  </a:cubicBezTo>
                  <a:cubicBezTo>
                    <a:pt x="19672" y="6939"/>
                    <a:pt x="20529" y="6939"/>
                    <a:pt x="21064" y="7386"/>
                  </a:cubicBezTo>
                  <a:cubicBezTo>
                    <a:pt x="21600" y="7864"/>
                    <a:pt x="21600" y="8630"/>
                    <a:pt x="21064" y="9109"/>
                  </a:cubicBezTo>
                  <a:cubicBezTo>
                    <a:pt x="14638" y="14884"/>
                    <a:pt x="14638" y="14884"/>
                    <a:pt x="14638" y="14884"/>
                  </a:cubicBezTo>
                  <a:cubicBezTo>
                    <a:pt x="13888" y="15585"/>
                    <a:pt x="12996" y="16160"/>
                    <a:pt x="12032" y="16606"/>
                  </a:cubicBezTo>
                  <a:cubicBezTo>
                    <a:pt x="11032" y="17085"/>
                    <a:pt x="10104" y="17691"/>
                    <a:pt x="9318" y="18425"/>
                  </a:cubicBezTo>
                  <a:cubicBezTo>
                    <a:pt x="5891" y="21488"/>
                    <a:pt x="5891" y="21488"/>
                    <a:pt x="5891" y="21488"/>
                  </a:cubicBezTo>
                  <a:cubicBezTo>
                    <a:pt x="0" y="16256"/>
                    <a:pt x="0" y="16256"/>
                    <a:pt x="0" y="16256"/>
                  </a:cubicBezTo>
                  <a:lnTo>
                    <a:pt x="2749" y="11789"/>
                  </a:lnTo>
                  <a:close/>
                </a:path>
              </a:pathLst>
            </a:custGeom>
            <a:solidFill>
              <a:srgbClr val="2276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09" name="Shape 2369"/>
            <p:cNvSpPr/>
            <p:nvPr/>
          </p:nvSpPr>
          <p:spPr>
            <a:xfrm>
              <a:off x="502186" y="839916"/>
              <a:ext cx="456190" cy="458712"/>
            </a:xfrm>
            <a:prstGeom prst="ellipse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10" name="Shape 2372"/>
            <p:cNvSpPr/>
            <p:nvPr/>
          </p:nvSpPr>
          <p:spPr>
            <a:xfrm>
              <a:off x="839916" y="2485725"/>
              <a:ext cx="458712" cy="458712"/>
            </a:xfrm>
            <a:prstGeom prst="ellipse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11" name="Shape 2375"/>
            <p:cNvSpPr/>
            <p:nvPr/>
          </p:nvSpPr>
          <p:spPr>
            <a:xfrm>
              <a:off x="2485725" y="2147995"/>
              <a:ext cx="458712" cy="456190"/>
            </a:xfrm>
            <a:prstGeom prst="ellipse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12" name="Shape 2378"/>
            <p:cNvSpPr/>
            <p:nvPr/>
          </p:nvSpPr>
          <p:spPr>
            <a:xfrm>
              <a:off x="2145474" y="502186"/>
              <a:ext cx="458712" cy="456190"/>
            </a:xfrm>
            <a:prstGeom prst="ellipse">
              <a:avLst/>
            </a:prstGeom>
            <a:solidFill>
              <a:srgbClr val="44546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656D78"/>
                  </a:solidFill>
                </a:defRPr>
              </a:pPr>
              <a:endParaRPr/>
            </a:p>
          </p:txBody>
        </p:sp>
        <p:sp>
          <p:nvSpPr>
            <p:cNvPr id="1113" name="形状"/>
            <p:cNvSpPr/>
            <p:nvPr/>
          </p:nvSpPr>
          <p:spPr>
            <a:xfrm>
              <a:off x="647802" y="895350"/>
              <a:ext cx="163158" cy="335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0700" y="3"/>
                  </a:moveTo>
                  <a:cubicBezTo>
                    <a:pt x="10276" y="25"/>
                    <a:pt x="9908" y="182"/>
                    <a:pt x="9849" y="377"/>
                  </a:cubicBezTo>
                  <a:cubicBezTo>
                    <a:pt x="9790" y="550"/>
                    <a:pt x="9957" y="712"/>
                    <a:pt x="10229" y="810"/>
                  </a:cubicBezTo>
                  <a:cubicBezTo>
                    <a:pt x="10288" y="831"/>
                    <a:pt x="10321" y="863"/>
                    <a:pt x="10321" y="896"/>
                  </a:cubicBezTo>
                  <a:lnTo>
                    <a:pt x="10321" y="977"/>
                  </a:lnTo>
                  <a:cubicBezTo>
                    <a:pt x="10321" y="1009"/>
                    <a:pt x="10288" y="1049"/>
                    <a:pt x="10229" y="1065"/>
                  </a:cubicBezTo>
                  <a:lnTo>
                    <a:pt x="7645" y="1886"/>
                  </a:lnTo>
                  <a:cubicBezTo>
                    <a:pt x="7586" y="1908"/>
                    <a:pt x="7549" y="1940"/>
                    <a:pt x="7549" y="1972"/>
                  </a:cubicBezTo>
                  <a:lnTo>
                    <a:pt x="7549" y="3508"/>
                  </a:lnTo>
                  <a:cubicBezTo>
                    <a:pt x="7549" y="3568"/>
                    <a:pt x="7443" y="3617"/>
                    <a:pt x="7313" y="3617"/>
                  </a:cubicBezTo>
                  <a:lnTo>
                    <a:pt x="5780" y="3617"/>
                  </a:lnTo>
                  <a:cubicBezTo>
                    <a:pt x="5650" y="3617"/>
                    <a:pt x="5544" y="3665"/>
                    <a:pt x="5544" y="3725"/>
                  </a:cubicBezTo>
                  <a:lnTo>
                    <a:pt x="5544" y="5531"/>
                  </a:lnTo>
                  <a:cubicBezTo>
                    <a:pt x="5544" y="5591"/>
                    <a:pt x="5650" y="5640"/>
                    <a:pt x="5780" y="5640"/>
                  </a:cubicBezTo>
                  <a:lnTo>
                    <a:pt x="7195" y="5640"/>
                  </a:lnTo>
                  <a:cubicBezTo>
                    <a:pt x="7325" y="5640"/>
                    <a:pt x="7431" y="5688"/>
                    <a:pt x="7431" y="5748"/>
                  </a:cubicBezTo>
                  <a:lnTo>
                    <a:pt x="7431" y="6726"/>
                  </a:lnTo>
                  <a:cubicBezTo>
                    <a:pt x="7431" y="6786"/>
                    <a:pt x="7325" y="6834"/>
                    <a:pt x="7195" y="6834"/>
                  </a:cubicBezTo>
                  <a:lnTo>
                    <a:pt x="3870" y="6834"/>
                  </a:lnTo>
                  <a:cubicBezTo>
                    <a:pt x="3741" y="6834"/>
                    <a:pt x="3634" y="6883"/>
                    <a:pt x="3634" y="6943"/>
                  </a:cubicBezTo>
                  <a:lnTo>
                    <a:pt x="3634" y="8695"/>
                  </a:lnTo>
                  <a:cubicBezTo>
                    <a:pt x="3634" y="8755"/>
                    <a:pt x="3741" y="8803"/>
                    <a:pt x="3870" y="8803"/>
                  </a:cubicBezTo>
                  <a:lnTo>
                    <a:pt x="5500" y="8803"/>
                  </a:lnTo>
                  <a:cubicBezTo>
                    <a:pt x="5641" y="8803"/>
                    <a:pt x="5747" y="8857"/>
                    <a:pt x="5735" y="8921"/>
                  </a:cubicBezTo>
                  <a:lnTo>
                    <a:pt x="3704" y="18742"/>
                  </a:lnTo>
                  <a:cubicBezTo>
                    <a:pt x="3681" y="18845"/>
                    <a:pt x="3494" y="18926"/>
                    <a:pt x="3269" y="18926"/>
                  </a:cubicBezTo>
                  <a:lnTo>
                    <a:pt x="236" y="18926"/>
                  </a:lnTo>
                  <a:cubicBezTo>
                    <a:pt x="106" y="18926"/>
                    <a:pt x="0" y="18975"/>
                    <a:pt x="0" y="19034"/>
                  </a:cubicBezTo>
                  <a:lnTo>
                    <a:pt x="0" y="21463"/>
                  </a:lnTo>
                  <a:cubicBezTo>
                    <a:pt x="0" y="21522"/>
                    <a:pt x="106" y="21571"/>
                    <a:pt x="236" y="21571"/>
                  </a:cubicBezTo>
                  <a:lnTo>
                    <a:pt x="21364" y="21571"/>
                  </a:lnTo>
                  <a:cubicBezTo>
                    <a:pt x="21494" y="21571"/>
                    <a:pt x="21600" y="21522"/>
                    <a:pt x="21600" y="21463"/>
                  </a:cubicBezTo>
                  <a:lnTo>
                    <a:pt x="21600" y="19034"/>
                  </a:lnTo>
                  <a:cubicBezTo>
                    <a:pt x="21600" y="18975"/>
                    <a:pt x="21494" y="18926"/>
                    <a:pt x="21364" y="18926"/>
                  </a:cubicBezTo>
                  <a:lnTo>
                    <a:pt x="18331" y="18926"/>
                  </a:lnTo>
                  <a:cubicBezTo>
                    <a:pt x="18106" y="18926"/>
                    <a:pt x="17919" y="18845"/>
                    <a:pt x="17896" y="18742"/>
                  </a:cubicBezTo>
                  <a:lnTo>
                    <a:pt x="15865" y="8921"/>
                  </a:lnTo>
                  <a:cubicBezTo>
                    <a:pt x="15853" y="8857"/>
                    <a:pt x="15959" y="8803"/>
                    <a:pt x="16100" y="8803"/>
                  </a:cubicBezTo>
                  <a:lnTo>
                    <a:pt x="17730" y="8803"/>
                  </a:lnTo>
                  <a:cubicBezTo>
                    <a:pt x="17859" y="8803"/>
                    <a:pt x="17966" y="8755"/>
                    <a:pt x="17966" y="8695"/>
                  </a:cubicBezTo>
                  <a:lnTo>
                    <a:pt x="17966" y="6948"/>
                  </a:lnTo>
                  <a:cubicBezTo>
                    <a:pt x="17966" y="6888"/>
                    <a:pt x="17859" y="6839"/>
                    <a:pt x="17730" y="6839"/>
                  </a:cubicBezTo>
                  <a:lnTo>
                    <a:pt x="14405" y="6839"/>
                  </a:lnTo>
                  <a:cubicBezTo>
                    <a:pt x="14275" y="6839"/>
                    <a:pt x="14169" y="6791"/>
                    <a:pt x="14169" y="6731"/>
                  </a:cubicBezTo>
                  <a:lnTo>
                    <a:pt x="14169" y="5753"/>
                  </a:lnTo>
                  <a:cubicBezTo>
                    <a:pt x="14169" y="5693"/>
                    <a:pt x="14275" y="5645"/>
                    <a:pt x="14405" y="5645"/>
                  </a:cubicBezTo>
                  <a:lnTo>
                    <a:pt x="15820" y="5645"/>
                  </a:lnTo>
                  <a:cubicBezTo>
                    <a:pt x="15950" y="5645"/>
                    <a:pt x="16056" y="5596"/>
                    <a:pt x="16056" y="5536"/>
                  </a:cubicBezTo>
                  <a:lnTo>
                    <a:pt x="16056" y="3725"/>
                  </a:lnTo>
                  <a:cubicBezTo>
                    <a:pt x="16056" y="3665"/>
                    <a:pt x="15950" y="3617"/>
                    <a:pt x="15820" y="3617"/>
                  </a:cubicBezTo>
                  <a:lnTo>
                    <a:pt x="14287" y="3617"/>
                  </a:lnTo>
                  <a:cubicBezTo>
                    <a:pt x="14157" y="3617"/>
                    <a:pt x="14051" y="3568"/>
                    <a:pt x="14051" y="3508"/>
                  </a:cubicBezTo>
                  <a:lnTo>
                    <a:pt x="14051" y="1972"/>
                  </a:lnTo>
                  <a:cubicBezTo>
                    <a:pt x="14051" y="1940"/>
                    <a:pt x="14014" y="1902"/>
                    <a:pt x="13955" y="1886"/>
                  </a:cubicBezTo>
                  <a:lnTo>
                    <a:pt x="11397" y="1058"/>
                  </a:lnTo>
                  <a:cubicBezTo>
                    <a:pt x="11338" y="1036"/>
                    <a:pt x="11301" y="1004"/>
                    <a:pt x="11301" y="972"/>
                  </a:cubicBezTo>
                  <a:lnTo>
                    <a:pt x="11301" y="891"/>
                  </a:lnTo>
                  <a:cubicBezTo>
                    <a:pt x="11301" y="858"/>
                    <a:pt x="11338" y="826"/>
                    <a:pt x="11397" y="804"/>
                  </a:cubicBezTo>
                  <a:cubicBezTo>
                    <a:pt x="11633" y="723"/>
                    <a:pt x="11784" y="594"/>
                    <a:pt x="11784" y="448"/>
                  </a:cubicBezTo>
                  <a:cubicBezTo>
                    <a:pt x="11784" y="183"/>
                    <a:pt x="11290" y="-29"/>
                    <a:pt x="10700" y="3"/>
                  </a:cubicBezTo>
                  <a:close/>
                  <a:moveTo>
                    <a:pt x="8139" y="2552"/>
                  </a:moveTo>
                  <a:lnTo>
                    <a:pt x="9425" y="2552"/>
                  </a:lnTo>
                  <a:cubicBezTo>
                    <a:pt x="9496" y="2552"/>
                    <a:pt x="9543" y="2579"/>
                    <a:pt x="9543" y="2606"/>
                  </a:cubicBezTo>
                  <a:lnTo>
                    <a:pt x="9543" y="3563"/>
                  </a:lnTo>
                  <a:cubicBezTo>
                    <a:pt x="9543" y="3595"/>
                    <a:pt x="9496" y="3617"/>
                    <a:pt x="9425" y="3617"/>
                  </a:cubicBezTo>
                  <a:lnTo>
                    <a:pt x="8139" y="3617"/>
                  </a:lnTo>
                  <a:cubicBezTo>
                    <a:pt x="8068" y="3617"/>
                    <a:pt x="8021" y="3595"/>
                    <a:pt x="8021" y="3563"/>
                  </a:cubicBezTo>
                  <a:lnTo>
                    <a:pt x="8021" y="2606"/>
                  </a:lnTo>
                  <a:cubicBezTo>
                    <a:pt x="8021" y="2574"/>
                    <a:pt x="8068" y="2552"/>
                    <a:pt x="8139" y="2552"/>
                  </a:cubicBezTo>
                  <a:close/>
                  <a:moveTo>
                    <a:pt x="10144" y="2552"/>
                  </a:moveTo>
                  <a:lnTo>
                    <a:pt x="11430" y="2552"/>
                  </a:lnTo>
                  <a:cubicBezTo>
                    <a:pt x="11501" y="2552"/>
                    <a:pt x="11548" y="2579"/>
                    <a:pt x="11548" y="2606"/>
                  </a:cubicBezTo>
                  <a:lnTo>
                    <a:pt x="11548" y="3563"/>
                  </a:lnTo>
                  <a:cubicBezTo>
                    <a:pt x="11548" y="3595"/>
                    <a:pt x="11501" y="3617"/>
                    <a:pt x="11430" y="3617"/>
                  </a:cubicBezTo>
                  <a:lnTo>
                    <a:pt x="10144" y="3617"/>
                  </a:lnTo>
                  <a:cubicBezTo>
                    <a:pt x="10073" y="3617"/>
                    <a:pt x="10026" y="3595"/>
                    <a:pt x="10026" y="3563"/>
                  </a:cubicBezTo>
                  <a:lnTo>
                    <a:pt x="10026" y="2606"/>
                  </a:lnTo>
                  <a:cubicBezTo>
                    <a:pt x="10026" y="2574"/>
                    <a:pt x="10073" y="2552"/>
                    <a:pt x="10144" y="2552"/>
                  </a:cubicBezTo>
                  <a:close/>
                  <a:moveTo>
                    <a:pt x="12149" y="2552"/>
                  </a:moveTo>
                  <a:lnTo>
                    <a:pt x="13435" y="2552"/>
                  </a:lnTo>
                  <a:cubicBezTo>
                    <a:pt x="13494" y="2552"/>
                    <a:pt x="13553" y="2579"/>
                    <a:pt x="13553" y="2606"/>
                  </a:cubicBezTo>
                  <a:lnTo>
                    <a:pt x="13553" y="3563"/>
                  </a:lnTo>
                  <a:cubicBezTo>
                    <a:pt x="13553" y="3595"/>
                    <a:pt x="13506" y="3617"/>
                    <a:pt x="13435" y="3617"/>
                  </a:cubicBezTo>
                  <a:lnTo>
                    <a:pt x="12149" y="3617"/>
                  </a:lnTo>
                  <a:cubicBezTo>
                    <a:pt x="12078" y="3617"/>
                    <a:pt x="12031" y="3595"/>
                    <a:pt x="12031" y="3563"/>
                  </a:cubicBezTo>
                  <a:lnTo>
                    <a:pt x="12031" y="2606"/>
                  </a:lnTo>
                  <a:cubicBezTo>
                    <a:pt x="12031" y="2574"/>
                    <a:pt x="12078" y="2552"/>
                    <a:pt x="12149" y="2552"/>
                  </a:cubicBezTo>
                  <a:close/>
                  <a:moveTo>
                    <a:pt x="6134" y="3838"/>
                  </a:moveTo>
                  <a:lnTo>
                    <a:pt x="7420" y="3838"/>
                  </a:lnTo>
                  <a:cubicBezTo>
                    <a:pt x="7491" y="3838"/>
                    <a:pt x="7538" y="3865"/>
                    <a:pt x="7538" y="3892"/>
                  </a:cubicBezTo>
                  <a:lnTo>
                    <a:pt x="7538" y="4915"/>
                  </a:lnTo>
                  <a:cubicBezTo>
                    <a:pt x="7538" y="4947"/>
                    <a:pt x="7491" y="4969"/>
                    <a:pt x="7420" y="4969"/>
                  </a:cubicBezTo>
                  <a:lnTo>
                    <a:pt x="6134" y="4969"/>
                  </a:lnTo>
                  <a:cubicBezTo>
                    <a:pt x="6063" y="4969"/>
                    <a:pt x="6016" y="4947"/>
                    <a:pt x="6016" y="4915"/>
                  </a:cubicBezTo>
                  <a:lnTo>
                    <a:pt x="6016" y="3892"/>
                  </a:lnTo>
                  <a:cubicBezTo>
                    <a:pt x="6016" y="3860"/>
                    <a:pt x="6063" y="3838"/>
                    <a:pt x="6134" y="3838"/>
                  </a:cubicBezTo>
                  <a:close/>
                  <a:moveTo>
                    <a:pt x="8139" y="3838"/>
                  </a:moveTo>
                  <a:lnTo>
                    <a:pt x="9425" y="3838"/>
                  </a:lnTo>
                  <a:cubicBezTo>
                    <a:pt x="9496" y="3838"/>
                    <a:pt x="9543" y="3865"/>
                    <a:pt x="9543" y="3892"/>
                  </a:cubicBezTo>
                  <a:lnTo>
                    <a:pt x="9543" y="4915"/>
                  </a:lnTo>
                  <a:cubicBezTo>
                    <a:pt x="9543" y="4947"/>
                    <a:pt x="9496" y="4969"/>
                    <a:pt x="9425" y="4969"/>
                  </a:cubicBezTo>
                  <a:lnTo>
                    <a:pt x="8139" y="4969"/>
                  </a:lnTo>
                  <a:cubicBezTo>
                    <a:pt x="8068" y="4969"/>
                    <a:pt x="8021" y="4947"/>
                    <a:pt x="8021" y="4915"/>
                  </a:cubicBezTo>
                  <a:lnTo>
                    <a:pt x="8021" y="3892"/>
                  </a:lnTo>
                  <a:cubicBezTo>
                    <a:pt x="8021" y="3860"/>
                    <a:pt x="8068" y="3838"/>
                    <a:pt x="8139" y="3838"/>
                  </a:cubicBezTo>
                  <a:close/>
                  <a:moveTo>
                    <a:pt x="10144" y="3838"/>
                  </a:moveTo>
                  <a:lnTo>
                    <a:pt x="11430" y="3838"/>
                  </a:lnTo>
                  <a:cubicBezTo>
                    <a:pt x="11501" y="3838"/>
                    <a:pt x="11548" y="3865"/>
                    <a:pt x="11548" y="3892"/>
                  </a:cubicBezTo>
                  <a:lnTo>
                    <a:pt x="11548" y="4915"/>
                  </a:lnTo>
                  <a:cubicBezTo>
                    <a:pt x="11548" y="4947"/>
                    <a:pt x="11501" y="4969"/>
                    <a:pt x="11430" y="4969"/>
                  </a:cubicBezTo>
                  <a:lnTo>
                    <a:pt x="10144" y="4969"/>
                  </a:lnTo>
                  <a:cubicBezTo>
                    <a:pt x="10073" y="4969"/>
                    <a:pt x="10026" y="4947"/>
                    <a:pt x="10026" y="4915"/>
                  </a:cubicBezTo>
                  <a:lnTo>
                    <a:pt x="10026" y="3892"/>
                  </a:lnTo>
                  <a:cubicBezTo>
                    <a:pt x="10026" y="3860"/>
                    <a:pt x="10073" y="3838"/>
                    <a:pt x="10144" y="3838"/>
                  </a:cubicBezTo>
                  <a:close/>
                  <a:moveTo>
                    <a:pt x="12149" y="3838"/>
                  </a:moveTo>
                  <a:lnTo>
                    <a:pt x="13435" y="3838"/>
                  </a:lnTo>
                  <a:cubicBezTo>
                    <a:pt x="13494" y="3838"/>
                    <a:pt x="13553" y="3865"/>
                    <a:pt x="13553" y="3892"/>
                  </a:cubicBezTo>
                  <a:lnTo>
                    <a:pt x="13553" y="4915"/>
                  </a:lnTo>
                  <a:cubicBezTo>
                    <a:pt x="13553" y="4947"/>
                    <a:pt x="13506" y="4969"/>
                    <a:pt x="13435" y="4969"/>
                  </a:cubicBezTo>
                  <a:lnTo>
                    <a:pt x="12149" y="4969"/>
                  </a:lnTo>
                  <a:cubicBezTo>
                    <a:pt x="12078" y="4969"/>
                    <a:pt x="12031" y="4947"/>
                    <a:pt x="12031" y="4915"/>
                  </a:cubicBezTo>
                  <a:lnTo>
                    <a:pt x="12031" y="3892"/>
                  </a:lnTo>
                  <a:cubicBezTo>
                    <a:pt x="12031" y="3860"/>
                    <a:pt x="12078" y="3838"/>
                    <a:pt x="12149" y="3838"/>
                  </a:cubicBezTo>
                  <a:close/>
                  <a:moveTo>
                    <a:pt x="14154" y="3838"/>
                  </a:moveTo>
                  <a:lnTo>
                    <a:pt x="15441" y="3838"/>
                  </a:lnTo>
                  <a:cubicBezTo>
                    <a:pt x="15511" y="3838"/>
                    <a:pt x="15559" y="3860"/>
                    <a:pt x="15559" y="3892"/>
                  </a:cubicBezTo>
                  <a:lnTo>
                    <a:pt x="15559" y="4915"/>
                  </a:lnTo>
                  <a:cubicBezTo>
                    <a:pt x="15559" y="4942"/>
                    <a:pt x="15500" y="4969"/>
                    <a:pt x="15441" y="4969"/>
                  </a:cubicBezTo>
                  <a:lnTo>
                    <a:pt x="14154" y="4969"/>
                  </a:lnTo>
                  <a:cubicBezTo>
                    <a:pt x="14083" y="4969"/>
                    <a:pt x="14036" y="4947"/>
                    <a:pt x="14036" y="4915"/>
                  </a:cubicBezTo>
                  <a:lnTo>
                    <a:pt x="14036" y="3892"/>
                  </a:lnTo>
                  <a:cubicBezTo>
                    <a:pt x="14036" y="3860"/>
                    <a:pt x="14084" y="3838"/>
                    <a:pt x="14154" y="3838"/>
                  </a:cubicBezTo>
                  <a:close/>
                  <a:moveTo>
                    <a:pt x="4224" y="7056"/>
                  </a:moveTo>
                  <a:lnTo>
                    <a:pt x="5382" y="7056"/>
                  </a:lnTo>
                  <a:cubicBezTo>
                    <a:pt x="5452" y="7056"/>
                    <a:pt x="5500" y="7083"/>
                    <a:pt x="5500" y="7110"/>
                  </a:cubicBezTo>
                  <a:lnTo>
                    <a:pt x="5500" y="8078"/>
                  </a:lnTo>
                  <a:cubicBezTo>
                    <a:pt x="5500" y="8111"/>
                    <a:pt x="5452" y="8132"/>
                    <a:pt x="5382" y="8132"/>
                  </a:cubicBezTo>
                  <a:lnTo>
                    <a:pt x="4224" y="8132"/>
                  </a:lnTo>
                  <a:cubicBezTo>
                    <a:pt x="4153" y="8132"/>
                    <a:pt x="4106" y="8111"/>
                    <a:pt x="4106" y="8078"/>
                  </a:cubicBezTo>
                  <a:lnTo>
                    <a:pt x="4106" y="7110"/>
                  </a:lnTo>
                  <a:cubicBezTo>
                    <a:pt x="4106" y="7077"/>
                    <a:pt x="4153" y="7056"/>
                    <a:pt x="4224" y="7056"/>
                  </a:cubicBezTo>
                  <a:close/>
                  <a:moveTo>
                    <a:pt x="6100" y="7056"/>
                  </a:moveTo>
                  <a:lnTo>
                    <a:pt x="7302" y="7056"/>
                  </a:lnTo>
                  <a:cubicBezTo>
                    <a:pt x="7373" y="7056"/>
                    <a:pt x="7420" y="7077"/>
                    <a:pt x="7420" y="7110"/>
                  </a:cubicBezTo>
                  <a:lnTo>
                    <a:pt x="7420" y="8078"/>
                  </a:lnTo>
                  <a:cubicBezTo>
                    <a:pt x="7420" y="8111"/>
                    <a:pt x="7373" y="8132"/>
                    <a:pt x="7302" y="8132"/>
                  </a:cubicBezTo>
                  <a:lnTo>
                    <a:pt x="6100" y="8132"/>
                  </a:lnTo>
                  <a:cubicBezTo>
                    <a:pt x="6030" y="8132"/>
                    <a:pt x="5982" y="8111"/>
                    <a:pt x="5982" y="8078"/>
                  </a:cubicBezTo>
                  <a:lnTo>
                    <a:pt x="5982" y="7110"/>
                  </a:lnTo>
                  <a:cubicBezTo>
                    <a:pt x="5982" y="7083"/>
                    <a:pt x="6030" y="7056"/>
                    <a:pt x="6100" y="7056"/>
                  </a:cubicBezTo>
                  <a:close/>
                  <a:moveTo>
                    <a:pt x="14272" y="7056"/>
                  </a:moveTo>
                  <a:lnTo>
                    <a:pt x="15478" y="7056"/>
                  </a:lnTo>
                  <a:cubicBezTo>
                    <a:pt x="15548" y="7056"/>
                    <a:pt x="15595" y="7083"/>
                    <a:pt x="15595" y="7110"/>
                  </a:cubicBezTo>
                  <a:lnTo>
                    <a:pt x="15595" y="8078"/>
                  </a:lnTo>
                  <a:cubicBezTo>
                    <a:pt x="15595" y="8111"/>
                    <a:pt x="15548" y="8132"/>
                    <a:pt x="15478" y="8132"/>
                  </a:cubicBezTo>
                  <a:lnTo>
                    <a:pt x="14272" y="8132"/>
                  </a:lnTo>
                  <a:cubicBezTo>
                    <a:pt x="14201" y="8132"/>
                    <a:pt x="14154" y="8111"/>
                    <a:pt x="14154" y="8078"/>
                  </a:cubicBezTo>
                  <a:lnTo>
                    <a:pt x="14154" y="7110"/>
                  </a:lnTo>
                  <a:cubicBezTo>
                    <a:pt x="14154" y="7077"/>
                    <a:pt x="14201" y="7056"/>
                    <a:pt x="14272" y="7056"/>
                  </a:cubicBezTo>
                  <a:close/>
                  <a:moveTo>
                    <a:pt x="16196" y="7056"/>
                  </a:moveTo>
                  <a:lnTo>
                    <a:pt x="17354" y="7056"/>
                  </a:lnTo>
                  <a:cubicBezTo>
                    <a:pt x="17424" y="7056"/>
                    <a:pt x="17472" y="7077"/>
                    <a:pt x="17472" y="7110"/>
                  </a:cubicBezTo>
                  <a:lnTo>
                    <a:pt x="17472" y="8078"/>
                  </a:lnTo>
                  <a:cubicBezTo>
                    <a:pt x="17472" y="8111"/>
                    <a:pt x="17424" y="8132"/>
                    <a:pt x="17354" y="8132"/>
                  </a:cubicBezTo>
                  <a:lnTo>
                    <a:pt x="16196" y="8132"/>
                  </a:lnTo>
                  <a:cubicBezTo>
                    <a:pt x="16137" y="8132"/>
                    <a:pt x="16078" y="8105"/>
                    <a:pt x="16078" y="8078"/>
                  </a:cubicBezTo>
                  <a:lnTo>
                    <a:pt x="16078" y="7110"/>
                  </a:lnTo>
                  <a:cubicBezTo>
                    <a:pt x="16078" y="7077"/>
                    <a:pt x="16126" y="7056"/>
                    <a:pt x="16196" y="705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1219200">
                <a:defRPr sz="2400"/>
              </a:pPr>
              <a:endParaRPr/>
            </a:p>
          </p:txBody>
        </p:sp>
        <p:sp>
          <p:nvSpPr>
            <p:cNvPr id="1114" name="外星人"/>
            <p:cNvSpPr/>
            <p:nvPr/>
          </p:nvSpPr>
          <p:spPr>
            <a:xfrm>
              <a:off x="957331" y="2568907"/>
              <a:ext cx="236056" cy="295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3868"/>
                    <a:pt x="0" y="8640"/>
                  </a:cubicBezTo>
                  <a:cubicBezTo>
                    <a:pt x="0" y="13412"/>
                    <a:pt x="5336" y="21600"/>
                    <a:pt x="10800" y="21600"/>
                  </a:cubicBezTo>
                  <a:cubicBezTo>
                    <a:pt x="16264" y="21600"/>
                    <a:pt x="21600" y="13412"/>
                    <a:pt x="21600" y="8640"/>
                  </a:cubicBezTo>
                  <a:cubicBezTo>
                    <a:pt x="21600" y="3868"/>
                    <a:pt x="16765" y="0"/>
                    <a:pt x="10800" y="0"/>
                  </a:cubicBezTo>
                  <a:close/>
                  <a:moveTo>
                    <a:pt x="2495" y="9361"/>
                  </a:moveTo>
                  <a:cubicBezTo>
                    <a:pt x="6472" y="9361"/>
                    <a:pt x="9695" y="11939"/>
                    <a:pt x="9695" y="15120"/>
                  </a:cubicBezTo>
                  <a:cubicBezTo>
                    <a:pt x="5718" y="15120"/>
                    <a:pt x="2495" y="12542"/>
                    <a:pt x="2495" y="9361"/>
                  </a:cubicBezTo>
                  <a:close/>
                  <a:moveTo>
                    <a:pt x="19103" y="9361"/>
                  </a:moveTo>
                  <a:cubicBezTo>
                    <a:pt x="19103" y="12542"/>
                    <a:pt x="15880" y="15120"/>
                    <a:pt x="11903" y="15120"/>
                  </a:cubicBezTo>
                  <a:cubicBezTo>
                    <a:pt x="11903" y="11939"/>
                    <a:pt x="15126" y="9361"/>
                    <a:pt x="19103" y="9361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1115" name="分子"/>
            <p:cNvSpPr/>
            <p:nvPr/>
          </p:nvSpPr>
          <p:spPr>
            <a:xfrm>
              <a:off x="2581435" y="2262020"/>
              <a:ext cx="269382" cy="234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600" extrusionOk="0">
                  <a:moveTo>
                    <a:pt x="2726" y="0"/>
                  </a:moveTo>
                  <a:cubicBezTo>
                    <a:pt x="2262" y="0"/>
                    <a:pt x="1792" y="142"/>
                    <a:pt x="1361" y="440"/>
                  </a:cubicBezTo>
                  <a:cubicBezTo>
                    <a:pt x="57" y="1343"/>
                    <a:pt x="-387" y="3336"/>
                    <a:pt x="369" y="4892"/>
                  </a:cubicBezTo>
                  <a:cubicBezTo>
                    <a:pt x="875" y="5935"/>
                    <a:pt x="1791" y="6516"/>
                    <a:pt x="2733" y="6516"/>
                  </a:cubicBezTo>
                  <a:cubicBezTo>
                    <a:pt x="2959" y="6516"/>
                    <a:pt x="3186" y="6484"/>
                    <a:pt x="3410" y="6415"/>
                  </a:cubicBezTo>
                  <a:lnTo>
                    <a:pt x="4436" y="8528"/>
                  </a:lnTo>
                  <a:cubicBezTo>
                    <a:pt x="3958" y="9115"/>
                    <a:pt x="3662" y="9916"/>
                    <a:pt x="3662" y="10800"/>
                  </a:cubicBezTo>
                  <a:cubicBezTo>
                    <a:pt x="3662" y="11684"/>
                    <a:pt x="3958" y="12485"/>
                    <a:pt x="4436" y="13072"/>
                  </a:cubicBezTo>
                  <a:lnTo>
                    <a:pt x="3410" y="15187"/>
                  </a:lnTo>
                  <a:cubicBezTo>
                    <a:pt x="3186" y="15119"/>
                    <a:pt x="2959" y="15084"/>
                    <a:pt x="2733" y="15084"/>
                  </a:cubicBezTo>
                  <a:cubicBezTo>
                    <a:pt x="1791" y="15084"/>
                    <a:pt x="875" y="15665"/>
                    <a:pt x="369" y="16708"/>
                  </a:cubicBezTo>
                  <a:cubicBezTo>
                    <a:pt x="-387" y="18264"/>
                    <a:pt x="57" y="20259"/>
                    <a:pt x="1361" y="21162"/>
                  </a:cubicBezTo>
                  <a:cubicBezTo>
                    <a:pt x="1792" y="21460"/>
                    <a:pt x="2262" y="21600"/>
                    <a:pt x="2726" y="21600"/>
                  </a:cubicBezTo>
                  <a:cubicBezTo>
                    <a:pt x="3668" y="21600"/>
                    <a:pt x="4584" y="21018"/>
                    <a:pt x="5090" y="19976"/>
                  </a:cubicBezTo>
                  <a:cubicBezTo>
                    <a:pt x="5718" y="18683"/>
                    <a:pt x="5518" y="17090"/>
                    <a:pt x="4685" y="16070"/>
                  </a:cubicBezTo>
                  <a:lnTo>
                    <a:pt x="5711" y="13956"/>
                  </a:lnTo>
                  <a:cubicBezTo>
                    <a:pt x="5929" y="14023"/>
                    <a:pt x="6157" y="14058"/>
                    <a:pt x="6392" y="14058"/>
                  </a:cubicBezTo>
                  <a:cubicBezTo>
                    <a:pt x="7643" y="14058"/>
                    <a:pt x="8698" y="13052"/>
                    <a:pt x="9020" y="11681"/>
                  </a:cubicBezTo>
                  <a:lnTo>
                    <a:pt x="11805" y="11681"/>
                  </a:lnTo>
                  <a:cubicBezTo>
                    <a:pt x="12127" y="13052"/>
                    <a:pt x="13181" y="14058"/>
                    <a:pt x="14433" y="14058"/>
                  </a:cubicBezTo>
                  <a:cubicBezTo>
                    <a:pt x="14667" y="14058"/>
                    <a:pt x="14896" y="14023"/>
                    <a:pt x="15113" y="13956"/>
                  </a:cubicBezTo>
                  <a:lnTo>
                    <a:pt x="16139" y="16070"/>
                  </a:lnTo>
                  <a:cubicBezTo>
                    <a:pt x="15307" y="17090"/>
                    <a:pt x="15106" y="18683"/>
                    <a:pt x="15734" y="19976"/>
                  </a:cubicBezTo>
                  <a:cubicBezTo>
                    <a:pt x="16240" y="21018"/>
                    <a:pt x="17156" y="21600"/>
                    <a:pt x="18098" y="21600"/>
                  </a:cubicBezTo>
                  <a:cubicBezTo>
                    <a:pt x="18563" y="21600"/>
                    <a:pt x="19033" y="21460"/>
                    <a:pt x="19464" y="21162"/>
                  </a:cubicBezTo>
                  <a:cubicBezTo>
                    <a:pt x="20768" y="20259"/>
                    <a:pt x="21213" y="18264"/>
                    <a:pt x="20457" y="16708"/>
                  </a:cubicBezTo>
                  <a:cubicBezTo>
                    <a:pt x="19951" y="15665"/>
                    <a:pt x="19035" y="15083"/>
                    <a:pt x="18093" y="15084"/>
                  </a:cubicBezTo>
                  <a:cubicBezTo>
                    <a:pt x="17867" y="15084"/>
                    <a:pt x="17640" y="15119"/>
                    <a:pt x="17416" y="15187"/>
                  </a:cubicBezTo>
                  <a:lnTo>
                    <a:pt x="16388" y="13072"/>
                  </a:lnTo>
                  <a:cubicBezTo>
                    <a:pt x="16867" y="12485"/>
                    <a:pt x="17162" y="11684"/>
                    <a:pt x="17162" y="10800"/>
                  </a:cubicBezTo>
                  <a:cubicBezTo>
                    <a:pt x="17162" y="9916"/>
                    <a:pt x="16867" y="9115"/>
                    <a:pt x="16388" y="8528"/>
                  </a:cubicBezTo>
                  <a:lnTo>
                    <a:pt x="17416" y="6415"/>
                  </a:lnTo>
                  <a:cubicBezTo>
                    <a:pt x="17640" y="6484"/>
                    <a:pt x="17867" y="6516"/>
                    <a:pt x="18093" y="6516"/>
                  </a:cubicBezTo>
                  <a:cubicBezTo>
                    <a:pt x="19035" y="6516"/>
                    <a:pt x="19951" y="5935"/>
                    <a:pt x="20457" y="4892"/>
                  </a:cubicBezTo>
                  <a:cubicBezTo>
                    <a:pt x="21213" y="3336"/>
                    <a:pt x="20768" y="1343"/>
                    <a:pt x="19464" y="440"/>
                  </a:cubicBezTo>
                  <a:cubicBezTo>
                    <a:pt x="19033" y="142"/>
                    <a:pt x="18563" y="0"/>
                    <a:pt x="18098" y="0"/>
                  </a:cubicBezTo>
                  <a:cubicBezTo>
                    <a:pt x="17156" y="0"/>
                    <a:pt x="16240" y="582"/>
                    <a:pt x="15734" y="1624"/>
                  </a:cubicBezTo>
                  <a:cubicBezTo>
                    <a:pt x="15106" y="2917"/>
                    <a:pt x="15307" y="4510"/>
                    <a:pt x="16139" y="5530"/>
                  </a:cubicBezTo>
                  <a:lnTo>
                    <a:pt x="15113" y="7644"/>
                  </a:lnTo>
                  <a:cubicBezTo>
                    <a:pt x="14896" y="7577"/>
                    <a:pt x="14667" y="7542"/>
                    <a:pt x="14433" y="7542"/>
                  </a:cubicBezTo>
                  <a:cubicBezTo>
                    <a:pt x="13181" y="7542"/>
                    <a:pt x="12127" y="8548"/>
                    <a:pt x="11805" y="9919"/>
                  </a:cubicBezTo>
                  <a:lnTo>
                    <a:pt x="9020" y="9919"/>
                  </a:lnTo>
                  <a:cubicBezTo>
                    <a:pt x="8698" y="8548"/>
                    <a:pt x="7643" y="7542"/>
                    <a:pt x="6392" y="7542"/>
                  </a:cubicBezTo>
                  <a:cubicBezTo>
                    <a:pt x="6157" y="7542"/>
                    <a:pt x="5929" y="7577"/>
                    <a:pt x="5711" y="7644"/>
                  </a:cubicBezTo>
                  <a:lnTo>
                    <a:pt x="4685" y="5530"/>
                  </a:lnTo>
                  <a:cubicBezTo>
                    <a:pt x="5518" y="4510"/>
                    <a:pt x="5718" y="2917"/>
                    <a:pt x="5090" y="1624"/>
                  </a:cubicBezTo>
                  <a:cubicBezTo>
                    <a:pt x="4584" y="582"/>
                    <a:pt x="3668" y="0"/>
                    <a:pt x="2726" y="0"/>
                  </a:cubicBezTo>
                  <a:close/>
                  <a:moveTo>
                    <a:pt x="2728" y="1761"/>
                  </a:moveTo>
                  <a:cubicBezTo>
                    <a:pt x="3175" y="1761"/>
                    <a:pt x="3591" y="2046"/>
                    <a:pt x="3815" y="2507"/>
                  </a:cubicBezTo>
                  <a:cubicBezTo>
                    <a:pt x="3983" y="2853"/>
                    <a:pt x="4027" y="3257"/>
                    <a:pt x="3941" y="3644"/>
                  </a:cubicBezTo>
                  <a:cubicBezTo>
                    <a:pt x="3855" y="4030"/>
                    <a:pt x="3649" y="4353"/>
                    <a:pt x="3359" y="4554"/>
                  </a:cubicBezTo>
                  <a:cubicBezTo>
                    <a:pt x="3165" y="4688"/>
                    <a:pt x="2954" y="4755"/>
                    <a:pt x="2733" y="4755"/>
                  </a:cubicBezTo>
                  <a:cubicBezTo>
                    <a:pt x="2286" y="4755"/>
                    <a:pt x="1868" y="4470"/>
                    <a:pt x="1644" y="4010"/>
                  </a:cubicBezTo>
                  <a:cubicBezTo>
                    <a:pt x="1476" y="3664"/>
                    <a:pt x="1432" y="3259"/>
                    <a:pt x="1518" y="2873"/>
                  </a:cubicBezTo>
                  <a:cubicBezTo>
                    <a:pt x="1604" y="2486"/>
                    <a:pt x="1810" y="2163"/>
                    <a:pt x="2100" y="1963"/>
                  </a:cubicBezTo>
                  <a:cubicBezTo>
                    <a:pt x="2294" y="1828"/>
                    <a:pt x="2506" y="1761"/>
                    <a:pt x="2728" y="1761"/>
                  </a:cubicBezTo>
                  <a:close/>
                  <a:moveTo>
                    <a:pt x="18098" y="1761"/>
                  </a:moveTo>
                  <a:cubicBezTo>
                    <a:pt x="18320" y="1761"/>
                    <a:pt x="18530" y="1829"/>
                    <a:pt x="18724" y="1963"/>
                  </a:cubicBezTo>
                  <a:cubicBezTo>
                    <a:pt x="19014" y="2163"/>
                    <a:pt x="19222" y="2486"/>
                    <a:pt x="19308" y="2873"/>
                  </a:cubicBezTo>
                  <a:cubicBezTo>
                    <a:pt x="19394" y="3259"/>
                    <a:pt x="19348" y="3664"/>
                    <a:pt x="19180" y="4010"/>
                  </a:cubicBezTo>
                  <a:cubicBezTo>
                    <a:pt x="18956" y="4470"/>
                    <a:pt x="18540" y="4755"/>
                    <a:pt x="18093" y="4755"/>
                  </a:cubicBezTo>
                  <a:cubicBezTo>
                    <a:pt x="17872" y="4755"/>
                    <a:pt x="17661" y="4688"/>
                    <a:pt x="17467" y="4554"/>
                  </a:cubicBezTo>
                  <a:cubicBezTo>
                    <a:pt x="17177" y="4353"/>
                    <a:pt x="16969" y="4030"/>
                    <a:pt x="16883" y="3644"/>
                  </a:cubicBezTo>
                  <a:cubicBezTo>
                    <a:pt x="16797" y="3257"/>
                    <a:pt x="16843" y="2853"/>
                    <a:pt x="17011" y="2507"/>
                  </a:cubicBezTo>
                  <a:cubicBezTo>
                    <a:pt x="17235" y="2046"/>
                    <a:pt x="17651" y="1761"/>
                    <a:pt x="18098" y="1761"/>
                  </a:cubicBezTo>
                  <a:close/>
                  <a:moveTo>
                    <a:pt x="2733" y="16845"/>
                  </a:moveTo>
                  <a:cubicBezTo>
                    <a:pt x="2954" y="16845"/>
                    <a:pt x="3165" y="16912"/>
                    <a:pt x="3359" y="17046"/>
                  </a:cubicBezTo>
                  <a:cubicBezTo>
                    <a:pt x="3649" y="17247"/>
                    <a:pt x="3855" y="17572"/>
                    <a:pt x="3941" y="17958"/>
                  </a:cubicBezTo>
                  <a:cubicBezTo>
                    <a:pt x="4027" y="18345"/>
                    <a:pt x="3983" y="18747"/>
                    <a:pt x="3815" y="19093"/>
                  </a:cubicBezTo>
                  <a:cubicBezTo>
                    <a:pt x="3591" y="19554"/>
                    <a:pt x="3175" y="19841"/>
                    <a:pt x="2728" y="19841"/>
                  </a:cubicBezTo>
                  <a:cubicBezTo>
                    <a:pt x="2506" y="19841"/>
                    <a:pt x="2294" y="19772"/>
                    <a:pt x="2100" y="19637"/>
                  </a:cubicBezTo>
                  <a:cubicBezTo>
                    <a:pt x="1810" y="19437"/>
                    <a:pt x="1604" y="19114"/>
                    <a:pt x="1518" y="18727"/>
                  </a:cubicBezTo>
                  <a:cubicBezTo>
                    <a:pt x="1432" y="18341"/>
                    <a:pt x="1476" y="17938"/>
                    <a:pt x="1644" y="17592"/>
                  </a:cubicBezTo>
                  <a:cubicBezTo>
                    <a:pt x="1868" y="17132"/>
                    <a:pt x="2286" y="16845"/>
                    <a:pt x="2733" y="16845"/>
                  </a:cubicBezTo>
                  <a:close/>
                  <a:moveTo>
                    <a:pt x="18093" y="16845"/>
                  </a:moveTo>
                  <a:cubicBezTo>
                    <a:pt x="18540" y="16845"/>
                    <a:pt x="18956" y="17132"/>
                    <a:pt x="19180" y="17592"/>
                  </a:cubicBezTo>
                  <a:cubicBezTo>
                    <a:pt x="19348" y="17938"/>
                    <a:pt x="19394" y="18341"/>
                    <a:pt x="19308" y="18727"/>
                  </a:cubicBezTo>
                  <a:cubicBezTo>
                    <a:pt x="19222" y="19114"/>
                    <a:pt x="19014" y="19437"/>
                    <a:pt x="18724" y="19637"/>
                  </a:cubicBezTo>
                  <a:cubicBezTo>
                    <a:pt x="18530" y="19772"/>
                    <a:pt x="18320" y="19839"/>
                    <a:pt x="18098" y="19839"/>
                  </a:cubicBezTo>
                  <a:cubicBezTo>
                    <a:pt x="17651" y="19839"/>
                    <a:pt x="17235" y="19554"/>
                    <a:pt x="17011" y="19093"/>
                  </a:cubicBezTo>
                  <a:cubicBezTo>
                    <a:pt x="16843" y="18747"/>
                    <a:pt x="16797" y="18345"/>
                    <a:pt x="16883" y="17958"/>
                  </a:cubicBezTo>
                  <a:cubicBezTo>
                    <a:pt x="16969" y="17572"/>
                    <a:pt x="17177" y="17247"/>
                    <a:pt x="17467" y="17046"/>
                  </a:cubicBezTo>
                  <a:cubicBezTo>
                    <a:pt x="17661" y="16912"/>
                    <a:pt x="17872" y="16845"/>
                    <a:pt x="18093" y="16845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900" spc="-18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1116" name="Shape 2778"/>
            <p:cNvSpPr/>
            <p:nvPr/>
          </p:nvSpPr>
          <p:spPr>
            <a:xfrm>
              <a:off x="2218202" y="569345"/>
              <a:ext cx="322066" cy="32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1" y="12956"/>
                  </a:moveTo>
                  <a:cubicBezTo>
                    <a:pt x="17070" y="12258"/>
                    <a:pt x="16576" y="11533"/>
                    <a:pt x="16011" y="10795"/>
                  </a:cubicBezTo>
                  <a:cubicBezTo>
                    <a:pt x="16573" y="10063"/>
                    <a:pt x="17072" y="9339"/>
                    <a:pt x="17481" y="8644"/>
                  </a:cubicBezTo>
                  <a:cubicBezTo>
                    <a:pt x="19410" y="9181"/>
                    <a:pt x="20618" y="9948"/>
                    <a:pt x="20618" y="10800"/>
                  </a:cubicBezTo>
                  <a:cubicBezTo>
                    <a:pt x="20618" y="11652"/>
                    <a:pt x="19410" y="12419"/>
                    <a:pt x="17481" y="12956"/>
                  </a:cubicBezTo>
                  <a:moveTo>
                    <a:pt x="17742" y="17743"/>
                  </a:moveTo>
                  <a:cubicBezTo>
                    <a:pt x="17140" y="18345"/>
                    <a:pt x="15740" y="18028"/>
                    <a:pt x="13996" y="17045"/>
                  </a:cubicBezTo>
                  <a:cubicBezTo>
                    <a:pt x="14198" y="16261"/>
                    <a:pt x="14365" y="15406"/>
                    <a:pt x="14487" y="14488"/>
                  </a:cubicBezTo>
                  <a:cubicBezTo>
                    <a:pt x="15405" y="14366"/>
                    <a:pt x="16261" y="14198"/>
                    <a:pt x="17044" y="13996"/>
                  </a:cubicBezTo>
                  <a:cubicBezTo>
                    <a:pt x="18028" y="15740"/>
                    <a:pt x="18345" y="17140"/>
                    <a:pt x="17742" y="17743"/>
                  </a:cubicBezTo>
                  <a:moveTo>
                    <a:pt x="15404" y="11561"/>
                  </a:moveTo>
                  <a:cubicBezTo>
                    <a:pt x="15837" y="12119"/>
                    <a:pt x="16219" y="12662"/>
                    <a:pt x="16554" y="13185"/>
                  </a:cubicBezTo>
                  <a:cubicBezTo>
                    <a:pt x="15950" y="13317"/>
                    <a:pt x="15295" y="13429"/>
                    <a:pt x="14597" y="13517"/>
                  </a:cubicBezTo>
                  <a:cubicBezTo>
                    <a:pt x="14631" y="13155"/>
                    <a:pt x="14655" y="12784"/>
                    <a:pt x="14677" y="12409"/>
                  </a:cubicBezTo>
                  <a:cubicBezTo>
                    <a:pt x="14930" y="12127"/>
                    <a:pt x="15170" y="11844"/>
                    <a:pt x="15404" y="11561"/>
                  </a:cubicBezTo>
                  <a:moveTo>
                    <a:pt x="15402" y="10032"/>
                  </a:moveTo>
                  <a:cubicBezTo>
                    <a:pt x="15170" y="9752"/>
                    <a:pt x="14928" y="9471"/>
                    <a:pt x="14677" y="9191"/>
                  </a:cubicBezTo>
                  <a:cubicBezTo>
                    <a:pt x="14655" y="8817"/>
                    <a:pt x="14631" y="8445"/>
                    <a:pt x="14597" y="8084"/>
                  </a:cubicBezTo>
                  <a:cubicBezTo>
                    <a:pt x="15295" y="8171"/>
                    <a:pt x="15950" y="8283"/>
                    <a:pt x="16554" y="8415"/>
                  </a:cubicBezTo>
                  <a:cubicBezTo>
                    <a:pt x="16221" y="8935"/>
                    <a:pt x="15832" y="9478"/>
                    <a:pt x="15402" y="10032"/>
                  </a:cubicBezTo>
                  <a:moveTo>
                    <a:pt x="17742" y="3857"/>
                  </a:moveTo>
                  <a:cubicBezTo>
                    <a:pt x="18345" y="4460"/>
                    <a:pt x="18028" y="5860"/>
                    <a:pt x="17044" y="7604"/>
                  </a:cubicBezTo>
                  <a:cubicBezTo>
                    <a:pt x="16261" y="7402"/>
                    <a:pt x="15405" y="7234"/>
                    <a:pt x="14487" y="7112"/>
                  </a:cubicBezTo>
                  <a:cubicBezTo>
                    <a:pt x="14365" y="6194"/>
                    <a:pt x="14198" y="5339"/>
                    <a:pt x="13996" y="4555"/>
                  </a:cubicBezTo>
                  <a:cubicBezTo>
                    <a:pt x="15740" y="3572"/>
                    <a:pt x="17140" y="3255"/>
                    <a:pt x="17742" y="3857"/>
                  </a:cubicBezTo>
                  <a:moveTo>
                    <a:pt x="13718" y="12012"/>
                  </a:moveTo>
                  <a:cubicBezTo>
                    <a:pt x="13448" y="12303"/>
                    <a:pt x="13172" y="12593"/>
                    <a:pt x="12882" y="12883"/>
                  </a:cubicBezTo>
                  <a:cubicBezTo>
                    <a:pt x="12593" y="13172"/>
                    <a:pt x="12303" y="13449"/>
                    <a:pt x="12012" y="13719"/>
                  </a:cubicBezTo>
                  <a:cubicBezTo>
                    <a:pt x="11614" y="13733"/>
                    <a:pt x="11212" y="13745"/>
                    <a:pt x="10800" y="13745"/>
                  </a:cubicBezTo>
                  <a:cubicBezTo>
                    <a:pt x="10387" y="13745"/>
                    <a:pt x="9985" y="13733"/>
                    <a:pt x="9587" y="13719"/>
                  </a:cubicBezTo>
                  <a:cubicBezTo>
                    <a:pt x="9297" y="13449"/>
                    <a:pt x="9006" y="13172"/>
                    <a:pt x="8717" y="12883"/>
                  </a:cubicBezTo>
                  <a:cubicBezTo>
                    <a:pt x="8428" y="12593"/>
                    <a:pt x="8152" y="12303"/>
                    <a:pt x="7881" y="12012"/>
                  </a:cubicBezTo>
                  <a:cubicBezTo>
                    <a:pt x="7866" y="11614"/>
                    <a:pt x="7855" y="11212"/>
                    <a:pt x="7855" y="10800"/>
                  </a:cubicBezTo>
                  <a:cubicBezTo>
                    <a:pt x="7855" y="10388"/>
                    <a:pt x="7866" y="9986"/>
                    <a:pt x="7881" y="9587"/>
                  </a:cubicBezTo>
                  <a:cubicBezTo>
                    <a:pt x="8152" y="9297"/>
                    <a:pt x="8428" y="9007"/>
                    <a:pt x="8717" y="8717"/>
                  </a:cubicBezTo>
                  <a:cubicBezTo>
                    <a:pt x="9006" y="8428"/>
                    <a:pt x="9297" y="8151"/>
                    <a:pt x="9587" y="7881"/>
                  </a:cubicBezTo>
                  <a:cubicBezTo>
                    <a:pt x="9985" y="7867"/>
                    <a:pt x="10387" y="7855"/>
                    <a:pt x="10800" y="7855"/>
                  </a:cubicBezTo>
                  <a:cubicBezTo>
                    <a:pt x="11212" y="7855"/>
                    <a:pt x="11614" y="7867"/>
                    <a:pt x="12012" y="7881"/>
                  </a:cubicBezTo>
                  <a:cubicBezTo>
                    <a:pt x="12303" y="8151"/>
                    <a:pt x="12593" y="8428"/>
                    <a:pt x="12882" y="8717"/>
                  </a:cubicBezTo>
                  <a:cubicBezTo>
                    <a:pt x="13172" y="9007"/>
                    <a:pt x="13448" y="9297"/>
                    <a:pt x="13718" y="9587"/>
                  </a:cubicBezTo>
                  <a:cubicBezTo>
                    <a:pt x="13733" y="9986"/>
                    <a:pt x="13745" y="10388"/>
                    <a:pt x="13745" y="10800"/>
                  </a:cubicBezTo>
                  <a:cubicBezTo>
                    <a:pt x="13745" y="11212"/>
                    <a:pt x="13733" y="11614"/>
                    <a:pt x="13718" y="12012"/>
                  </a:cubicBezTo>
                  <a:moveTo>
                    <a:pt x="13185" y="16555"/>
                  </a:moveTo>
                  <a:cubicBezTo>
                    <a:pt x="12662" y="16219"/>
                    <a:pt x="12120" y="15837"/>
                    <a:pt x="11561" y="15404"/>
                  </a:cubicBezTo>
                  <a:cubicBezTo>
                    <a:pt x="11844" y="15170"/>
                    <a:pt x="12127" y="14931"/>
                    <a:pt x="12409" y="14677"/>
                  </a:cubicBezTo>
                  <a:cubicBezTo>
                    <a:pt x="12783" y="14655"/>
                    <a:pt x="13155" y="14631"/>
                    <a:pt x="13517" y="14597"/>
                  </a:cubicBezTo>
                  <a:cubicBezTo>
                    <a:pt x="13429" y="15295"/>
                    <a:pt x="13316" y="15950"/>
                    <a:pt x="13185" y="16555"/>
                  </a:cubicBezTo>
                  <a:moveTo>
                    <a:pt x="10800" y="20618"/>
                  </a:moveTo>
                  <a:cubicBezTo>
                    <a:pt x="9948" y="20618"/>
                    <a:pt x="9181" y="19410"/>
                    <a:pt x="8643" y="17481"/>
                  </a:cubicBezTo>
                  <a:cubicBezTo>
                    <a:pt x="9339" y="17072"/>
                    <a:pt x="10062" y="16573"/>
                    <a:pt x="10795" y="16011"/>
                  </a:cubicBezTo>
                  <a:cubicBezTo>
                    <a:pt x="11532" y="16576"/>
                    <a:pt x="12258" y="17070"/>
                    <a:pt x="12957" y="17481"/>
                  </a:cubicBezTo>
                  <a:cubicBezTo>
                    <a:pt x="12419" y="19410"/>
                    <a:pt x="11652" y="20618"/>
                    <a:pt x="10800" y="20618"/>
                  </a:cubicBezTo>
                  <a:moveTo>
                    <a:pt x="8083" y="14597"/>
                  </a:moveTo>
                  <a:cubicBezTo>
                    <a:pt x="8445" y="14631"/>
                    <a:pt x="8816" y="14655"/>
                    <a:pt x="9190" y="14677"/>
                  </a:cubicBezTo>
                  <a:cubicBezTo>
                    <a:pt x="9471" y="14929"/>
                    <a:pt x="9751" y="15170"/>
                    <a:pt x="10032" y="15403"/>
                  </a:cubicBezTo>
                  <a:cubicBezTo>
                    <a:pt x="9478" y="15832"/>
                    <a:pt x="8935" y="16221"/>
                    <a:pt x="8415" y="16555"/>
                  </a:cubicBezTo>
                  <a:cubicBezTo>
                    <a:pt x="8283" y="15950"/>
                    <a:pt x="8171" y="15295"/>
                    <a:pt x="8083" y="14597"/>
                  </a:cubicBezTo>
                  <a:moveTo>
                    <a:pt x="8415" y="5045"/>
                  </a:moveTo>
                  <a:cubicBezTo>
                    <a:pt x="8938" y="5381"/>
                    <a:pt x="9480" y="5762"/>
                    <a:pt x="10038" y="6196"/>
                  </a:cubicBezTo>
                  <a:cubicBezTo>
                    <a:pt x="9756" y="6430"/>
                    <a:pt x="9473" y="6670"/>
                    <a:pt x="9190" y="6924"/>
                  </a:cubicBezTo>
                  <a:cubicBezTo>
                    <a:pt x="8816" y="6945"/>
                    <a:pt x="8445" y="6969"/>
                    <a:pt x="8083" y="7003"/>
                  </a:cubicBezTo>
                  <a:cubicBezTo>
                    <a:pt x="8171" y="6305"/>
                    <a:pt x="8283" y="5650"/>
                    <a:pt x="8415" y="5045"/>
                  </a:cubicBezTo>
                  <a:moveTo>
                    <a:pt x="10800" y="982"/>
                  </a:moveTo>
                  <a:cubicBezTo>
                    <a:pt x="11652" y="982"/>
                    <a:pt x="12419" y="2191"/>
                    <a:pt x="12957" y="4119"/>
                  </a:cubicBezTo>
                  <a:cubicBezTo>
                    <a:pt x="12261" y="4528"/>
                    <a:pt x="11537" y="5027"/>
                    <a:pt x="10804" y="5589"/>
                  </a:cubicBezTo>
                  <a:cubicBezTo>
                    <a:pt x="10067" y="5024"/>
                    <a:pt x="9341" y="4530"/>
                    <a:pt x="8643" y="4119"/>
                  </a:cubicBezTo>
                  <a:cubicBezTo>
                    <a:pt x="9181" y="2191"/>
                    <a:pt x="9948" y="982"/>
                    <a:pt x="10800" y="982"/>
                  </a:cubicBezTo>
                  <a:moveTo>
                    <a:pt x="13517" y="7003"/>
                  </a:moveTo>
                  <a:cubicBezTo>
                    <a:pt x="13155" y="6969"/>
                    <a:pt x="12783" y="6945"/>
                    <a:pt x="12409" y="6924"/>
                  </a:cubicBezTo>
                  <a:cubicBezTo>
                    <a:pt x="12129" y="6671"/>
                    <a:pt x="11848" y="6430"/>
                    <a:pt x="11568" y="6198"/>
                  </a:cubicBezTo>
                  <a:cubicBezTo>
                    <a:pt x="12122" y="5768"/>
                    <a:pt x="12665" y="5379"/>
                    <a:pt x="13185" y="5045"/>
                  </a:cubicBezTo>
                  <a:cubicBezTo>
                    <a:pt x="13316" y="5650"/>
                    <a:pt x="13429" y="6305"/>
                    <a:pt x="13517" y="7003"/>
                  </a:cubicBezTo>
                  <a:moveTo>
                    <a:pt x="7112" y="7112"/>
                  </a:moveTo>
                  <a:cubicBezTo>
                    <a:pt x="6194" y="7234"/>
                    <a:pt x="5339" y="7402"/>
                    <a:pt x="4555" y="7604"/>
                  </a:cubicBezTo>
                  <a:cubicBezTo>
                    <a:pt x="3572" y="5860"/>
                    <a:pt x="3255" y="4460"/>
                    <a:pt x="3858" y="3857"/>
                  </a:cubicBezTo>
                  <a:cubicBezTo>
                    <a:pt x="4460" y="3255"/>
                    <a:pt x="5860" y="3572"/>
                    <a:pt x="7604" y="4555"/>
                  </a:cubicBezTo>
                  <a:cubicBezTo>
                    <a:pt x="7402" y="5339"/>
                    <a:pt x="7234" y="6194"/>
                    <a:pt x="7112" y="7112"/>
                  </a:cubicBezTo>
                  <a:moveTo>
                    <a:pt x="3858" y="17743"/>
                  </a:moveTo>
                  <a:cubicBezTo>
                    <a:pt x="3255" y="17140"/>
                    <a:pt x="3572" y="15740"/>
                    <a:pt x="4555" y="13996"/>
                  </a:cubicBezTo>
                  <a:cubicBezTo>
                    <a:pt x="5339" y="14198"/>
                    <a:pt x="6194" y="14366"/>
                    <a:pt x="7112" y="14488"/>
                  </a:cubicBezTo>
                  <a:cubicBezTo>
                    <a:pt x="7234" y="15406"/>
                    <a:pt x="7402" y="16261"/>
                    <a:pt x="7604" y="17045"/>
                  </a:cubicBezTo>
                  <a:cubicBezTo>
                    <a:pt x="5860" y="18028"/>
                    <a:pt x="4460" y="18345"/>
                    <a:pt x="3858" y="17743"/>
                  </a:cubicBezTo>
                  <a:moveTo>
                    <a:pt x="7003" y="13517"/>
                  </a:moveTo>
                  <a:cubicBezTo>
                    <a:pt x="6305" y="13429"/>
                    <a:pt x="5650" y="13317"/>
                    <a:pt x="5045" y="13185"/>
                  </a:cubicBezTo>
                  <a:cubicBezTo>
                    <a:pt x="5379" y="12665"/>
                    <a:pt x="5768" y="12122"/>
                    <a:pt x="6197" y="11568"/>
                  </a:cubicBezTo>
                  <a:cubicBezTo>
                    <a:pt x="6429" y="11848"/>
                    <a:pt x="6671" y="12129"/>
                    <a:pt x="6923" y="12409"/>
                  </a:cubicBezTo>
                  <a:cubicBezTo>
                    <a:pt x="6944" y="12784"/>
                    <a:pt x="6968" y="13155"/>
                    <a:pt x="7003" y="13517"/>
                  </a:cubicBezTo>
                  <a:moveTo>
                    <a:pt x="6923" y="9191"/>
                  </a:moveTo>
                  <a:cubicBezTo>
                    <a:pt x="6669" y="9473"/>
                    <a:pt x="6429" y="9756"/>
                    <a:pt x="6196" y="10039"/>
                  </a:cubicBezTo>
                  <a:cubicBezTo>
                    <a:pt x="5763" y="9481"/>
                    <a:pt x="5381" y="8938"/>
                    <a:pt x="5045" y="8415"/>
                  </a:cubicBezTo>
                  <a:cubicBezTo>
                    <a:pt x="5650" y="8283"/>
                    <a:pt x="6305" y="8171"/>
                    <a:pt x="7003" y="8084"/>
                  </a:cubicBezTo>
                  <a:cubicBezTo>
                    <a:pt x="6968" y="8445"/>
                    <a:pt x="6944" y="8816"/>
                    <a:pt x="6923" y="9191"/>
                  </a:cubicBezTo>
                  <a:moveTo>
                    <a:pt x="982" y="10800"/>
                  </a:moveTo>
                  <a:cubicBezTo>
                    <a:pt x="982" y="9948"/>
                    <a:pt x="2190" y="9181"/>
                    <a:pt x="4119" y="8644"/>
                  </a:cubicBezTo>
                  <a:cubicBezTo>
                    <a:pt x="4530" y="9342"/>
                    <a:pt x="5023" y="10067"/>
                    <a:pt x="5588" y="10805"/>
                  </a:cubicBezTo>
                  <a:cubicBezTo>
                    <a:pt x="5027" y="11537"/>
                    <a:pt x="4528" y="12262"/>
                    <a:pt x="4119" y="12956"/>
                  </a:cubicBezTo>
                  <a:cubicBezTo>
                    <a:pt x="2190" y="12419"/>
                    <a:pt x="982" y="11652"/>
                    <a:pt x="982" y="10800"/>
                  </a:cubicBezTo>
                  <a:moveTo>
                    <a:pt x="21600" y="10800"/>
                  </a:moveTo>
                  <a:cubicBezTo>
                    <a:pt x="21600" y="9624"/>
                    <a:pt x="20173" y="8571"/>
                    <a:pt x="17918" y="7853"/>
                  </a:cubicBezTo>
                  <a:cubicBezTo>
                    <a:pt x="19002" y="5750"/>
                    <a:pt x="19269" y="3995"/>
                    <a:pt x="18437" y="3163"/>
                  </a:cubicBezTo>
                  <a:cubicBezTo>
                    <a:pt x="17605" y="2332"/>
                    <a:pt x="15850" y="2598"/>
                    <a:pt x="13748" y="3682"/>
                  </a:cubicBezTo>
                  <a:cubicBezTo>
                    <a:pt x="13029" y="1427"/>
                    <a:pt x="11976" y="0"/>
                    <a:pt x="10800" y="0"/>
                  </a:cubicBezTo>
                  <a:cubicBezTo>
                    <a:pt x="9623" y="0"/>
                    <a:pt x="8571" y="1427"/>
                    <a:pt x="7852" y="3682"/>
                  </a:cubicBezTo>
                  <a:cubicBezTo>
                    <a:pt x="5750" y="2598"/>
                    <a:pt x="3995" y="2332"/>
                    <a:pt x="3163" y="3163"/>
                  </a:cubicBezTo>
                  <a:cubicBezTo>
                    <a:pt x="2331" y="3995"/>
                    <a:pt x="2598" y="5750"/>
                    <a:pt x="3682" y="7853"/>
                  </a:cubicBezTo>
                  <a:cubicBezTo>
                    <a:pt x="1426" y="8571"/>
                    <a:pt x="0" y="9624"/>
                    <a:pt x="0" y="10800"/>
                  </a:cubicBezTo>
                  <a:cubicBezTo>
                    <a:pt x="0" y="11976"/>
                    <a:pt x="1426" y="13029"/>
                    <a:pt x="3682" y="13748"/>
                  </a:cubicBezTo>
                  <a:cubicBezTo>
                    <a:pt x="2598" y="15851"/>
                    <a:pt x="2331" y="17605"/>
                    <a:pt x="3163" y="18437"/>
                  </a:cubicBezTo>
                  <a:cubicBezTo>
                    <a:pt x="3995" y="19268"/>
                    <a:pt x="5750" y="19002"/>
                    <a:pt x="7852" y="17918"/>
                  </a:cubicBezTo>
                  <a:cubicBezTo>
                    <a:pt x="8571" y="20173"/>
                    <a:pt x="9623" y="21600"/>
                    <a:pt x="10800" y="21600"/>
                  </a:cubicBezTo>
                  <a:cubicBezTo>
                    <a:pt x="11976" y="21600"/>
                    <a:pt x="13029" y="20173"/>
                    <a:pt x="13748" y="17918"/>
                  </a:cubicBezTo>
                  <a:cubicBezTo>
                    <a:pt x="15850" y="19002"/>
                    <a:pt x="17605" y="19268"/>
                    <a:pt x="18437" y="18437"/>
                  </a:cubicBezTo>
                  <a:cubicBezTo>
                    <a:pt x="19269" y="17605"/>
                    <a:pt x="19002" y="15851"/>
                    <a:pt x="17918" y="13748"/>
                  </a:cubicBezTo>
                  <a:cubicBezTo>
                    <a:pt x="20173" y="13029"/>
                    <a:pt x="21600" y="11976"/>
                    <a:pt x="21600" y="10800"/>
                  </a:cubicBezTo>
                  <a:moveTo>
                    <a:pt x="10800" y="9818"/>
                  </a:moveTo>
                  <a:cubicBezTo>
                    <a:pt x="10258" y="9818"/>
                    <a:pt x="9818" y="10258"/>
                    <a:pt x="9818" y="10800"/>
                  </a:cubicBezTo>
                  <a:cubicBezTo>
                    <a:pt x="9818" y="11342"/>
                    <a:pt x="10258" y="11782"/>
                    <a:pt x="10800" y="11782"/>
                  </a:cubicBezTo>
                  <a:cubicBezTo>
                    <a:pt x="11342" y="11782"/>
                    <a:pt x="11782" y="11342"/>
                    <a:pt x="11782" y="10800"/>
                  </a:cubicBezTo>
                  <a:cubicBezTo>
                    <a:pt x="11782" y="10258"/>
                    <a:pt x="11342" y="9818"/>
                    <a:pt x="10800" y="9818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228532">
                <a:defRPr sz="1400">
                  <a:solidFill>
                    <a:srgbClr val="44546A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1120" name="成组"/>
          <p:cNvGrpSpPr/>
          <p:nvPr/>
        </p:nvGrpSpPr>
        <p:grpSpPr>
          <a:xfrm>
            <a:off x="1645868" y="1772443"/>
            <a:ext cx="1699882" cy="1522986"/>
            <a:chOff x="0" y="0"/>
            <a:chExt cx="1699881" cy="1522985"/>
          </a:xfrm>
        </p:grpSpPr>
        <p:sp>
          <p:nvSpPr>
            <p:cNvPr id="1118" name="标题 2"/>
            <p:cNvSpPr txBox="1"/>
            <p:nvPr/>
          </p:nvSpPr>
          <p:spPr>
            <a:xfrm>
              <a:off x="0" y="1035911"/>
              <a:ext cx="1699882" cy="487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标杆产品</a:t>
              </a:r>
            </a:p>
          </p:txBody>
        </p:sp>
        <p:sp>
          <p:nvSpPr>
            <p:cNvPr id="1119" name="形状"/>
            <p:cNvSpPr/>
            <p:nvPr/>
          </p:nvSpPr>
          <p:spPr>
            <a:xfrm>
              <a:off x="633662" y="-1"/>
              <a:ext cx="432559" cy="890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0700" y="3"/>
                  </a:moveTo>
                  <a:cubicBezTo>
                    <a:pt x="10276" y="25"/>
                    <a:pt x="9908" y="182"/>
                    <a:pt x="9849" y="377"/>
                  </a:cubicBezTo>
                  <a:cubicBezTo>
                    <a:pt x="9790" y="550"/>
                    <a:pt x="9957" y="712"/>
                    <a:pt x="10229" y="810"/>
                  </a:cubicBezTo>
                  <a:cubicBezTo>
                    <a:pt x="10288" y="831"/>
                    <a:pt x="10321" y="863"/>
                    <a:pt x="10321" y="896"/>
                  </a:cubicBezTo>
                  <a:lnTo>
                    <a:pt x="10321" y="977"/>
                  </a:lnTo>
                  <a:cubicBezTo>
                    <a:pt x="10321" y="1009"/>
                    <a:pt x="10288" y="1049"/>
                    <a:pt x="10229" y="1065"/>
                  </a:cubicBezTo>
                  <a:lnTo>
                    <a:pt x="7645" y="1886"/>
                  </a:lnTo>
                  <a:cubicBezTo>
                    <a:pt x="7586" y="1908"/>
                    <a:pt x="7549" y="1940"/>
                    <a:pt x="7549" y="1972"/>
                  </a:cubicBezTo>
                  <a:lnTo>
                    <a:pt x="7549" y="3508"/>
                  </a:lnTo>
                  <a:cubicBezTo>
                    <a:pt x="7549" y="3568"/>
                    <a:pt x="7443" y="3617"/>
                    <a:pt x="7313" y="3617"/>
                  </a:cubicBezTo>
                  <a:lnTo>
                    <a:pt x="5780" y="3617"/>
                  </a:lnTo>
                  <a:cubicBezTo>
                    <a:pt x="5650" y="3617"/>
                    <a:pt x="5544" y="3665"/>
                    <a:pt x="5544" y="3725"/>
                  </a:cubicBezTo>
                  <a:lnTo>
                    <a:pt x="5544" y="5531"/>
                  </a:lnTo>
                  <a:cubicBezTo>
                    <a:pt x="5544" y="5591"/>
                    <a:pt x="5650" y="5640"/>
                    <a:pt x="5780" y="5640"/>
                  </a:cubicBezTo>
                  <a:lnTo>
                    <a:pt x="7195" y="5640"/>
                  </a:lnTo>
                  <a:cubicBezTo>
                    <a:pt x="7325" y="5640"/>
                    <a:pt x="7431" y="5688"/>
                    <a:pt x="7431" y="5748"/>
                  </a:cubicBezTo>
                  <a:lnTo>
                    <a:pt x="7431" y="6726"/>
                  </a:lnTo>
                  <a:cubicBezTo>
                    <a:pt x="7431" y="6786"/>
                    <a:pt x="7325" y="6834"/>
                    <a:pt x="7195" y="6834"/>
                  </a:cubicBezTo>
                  <a:lnTo>
                    <a:pt x="3870" y="6834"/>
                  </a:lnTo>
                  <a:cubicBezTo>
                    <a:pt x="3741" y="6834"/>
                    <a:pt x="3634" y="6883"/>
                    <a:pt x="3634" y="6943"/>
                  </a:cubicBezTo>
                  <a:lnTo>
                    <a:pt x="3634" y="8695"/>
                  </a:lnTo>
                  <a:cubicBezTo>
                    <a:pt x="3634" y="8755"/>
                    <a:pt x="3741" y="8803"/>
                    <a:pt x="3870" y="8803"/>
                  </a:cubicBezTo>
                  <a:lnTo>
                    <a:pt x="5500" y="8803"/>
                  </a:lnTo>
                  <a:cubicBezTo>
                    <a:pt x="5641" y="8803"/>
                    <a:pt x="5747" y="8857"/>
                    <a:pt x="5735" y="8921"/>
                  </a:cubicBezTo>
                  <a:lnTo>
                    <a:pt x="3704" y="18742"/>
                  </a:lnTo>
                  <a:cubicBezTo>
                    <a:pt x="3681" y="18845"/>
                    <a:pt x="3494" y="18926"/>
                    <a:pt x="3269" y="18926"/>
                  </a:cubicBezTo>
                  <a:lnTo>
                    <a:pt x="236" y="18926"/>
                  </a:lnTo>
                  <a:cubicBezTo>
                    <a:pt x="106" y="18926"/>
                    <a:pt x="0" y="18975"/>
                    <a:pt x="0" y="19034"/>
                  </a:cubicBezTo>
                  <a:lnTo>
                    <a:pt x="0" y="21463"/>
                  </a:lnTo>
                  <a:cubicBezTo>
                    <a:pt x="0" y="21522"/>
                    <a:pt x="106" y="21571"/>
                    <a:pt x="236" y="21571"/>
                  </a:cubicBezTo>
                  <a:lnTo>
                    <a:pt x="21364" y="21571"/>
                  </a:lnTo>
                  <a:cubicBezTo>
                    <a:pt x="21494" y="21571"/>
                    <a:pt x="21600" y="21522"/>
                    <a:pt x="21600" y="21463"/>
                  </a:cubicBezTo>
                  <a:lnTo>
                    <a:pt x="21600" y="19034"/>
                  </a:lnTo>
                  <a:cubicBezTo>
                    <a:pt x="21600" y="18975"/>
                    <a:pt x="21494" y="18926"/>
                    <a:pt x="21364" y="18926"/>
                  </a:cubicBezTo>
                  <a:lnTo>
                    <a:pt x="18331" y="18926"/>
                  </a:lnTo>
                  <a:cubicBezTo>
                    <a:pt x="18106" y="18926"/>
                    <a:pt x="17919" y="18845"/>
                    <a:pt x="17896" y="18742"/>
                  </a:cubicBezTo>
                  <a:lnTo>
                    <a:pt x="15865" y="8921"/>
                  </a:lnTo>
                  <a:cubicBezTo>
                    <a:pt x="15853" y="8857"/>
                    <a:pt x="15959" y="8803"/>
                    <a:pt x="16100" y="8803"/>
                  </a:cubicBezTo>
                  <a:lnTo>
                    <a:pt x="17730" y="8803"/>
                  </a:lnTo>
                  <a:cubicBezTo>
                    <a:pt x="17859" y="8803"/>
                    <a:pt x="17966" y="8755"/>
                    <a:pt x="17966" y="8695"/>
                  </a:cubicBezTo>
                  <a:lnTo>
                    <a:pt x="17966" y="6948"/>
                  </a:lnTo>
                  <a:cubicBezTo>
                    <a:pt x="17966" y="6888"/>
                    <a:pt x="17859" y="6839"/>
                    <a:pt x="17730" y="6839"/>
                  </a:cubicBezTo>
                  <a:lnTo>
                    <a:pt x="14405" y="6839"/>
                  </a:lnTo>
                  <a:cubicBezTo>
                    <a:pt x="14275" y="6839"/>
                    <a:pt x="14169" y="6791"/>
                    <a:pt x="14169" y="6731"/>
                  </a:cubicBezTo>
                  <a:lnTo>
                    <a:pt x="14169" y="5753"/>
                  </a:lnTo>
                  <a:cubicBezTo>
                    <a:pt x="14169" y="5693"/>
                    <a:pt x="14275" y="5645"/>
                    <a:pt x="14405" y="5645"/>
                  </a:cubicBezTo>
                  <a:lnTo>
                    <a:pt x="15820" y="5645"/>
                  </a:lnTo>
                  <a:cubicBezTo>
                    <a:pt x="15950" y="5645"/>
                    <a:pt x="16056" y="5596"/>
                    <a:pt x="16056" y="5536"/>
                  </a:cubicBezTo>
                  <a:lnTo>
                    <a:pt x="16056" y="3725"/>
                  </a:lnTo>
                  <a:cubicBezTo>
                    <a:pt x="16056" y="3665"/>
                    <a:pt x="15950" y="3617"/>
                    <a:pt x="15820" y="3617"/>
                  </a:cubicBezTo>
                  <a:lnTo>
                    <a:pt x="14287" y="3617"/>
                  </a:lnTo>
                  <a:cubicBezTo>
                    <a:pt x="14157" y="3617"/>
                    <a:pt x="14051" y="3568"/>
                    <a:pt x="14051" y="3508"/>
                  </a:cubicBezTo>
                  <a:lnTo>
                    <a:pt x="14051" y="1972"/>
                  </a:lnTo>
                  <a:cubicBezTo>
                    <a:pt x="14051" y="1940"/>
                    <a:pt x="14014" y="1902"/>
                    <a:pt x="13955" y="1886"/>
                  </a:cubicBezTo>
                  <a:lnTo>
                    <a:pt x="11397" y="1058"/>
                  </a:lnTo>
                  <a:cubicBezTo>
                    <a:pt x="11338" y="1036"/>
                    <a:pt x="11301" y="1004"/>
                    <a:pt x="11301" y="972"/>
                  </a:cubicBezTo>
                  <a:lnTo>
                    <a:pt x="11301" y="891"/>
                  </a:lnTo>
                  <a:cubicBezTo>
                    <a:pt x="11301" y="858"/>
                    <a:pt x="11338" y="826"/>
                    <a:pt x="11397" y="804"/>
                  </a:cubicBezTo>
                  <a:cubicBezTo>
                    <a:pt x="11633" y="723"/>
                    <a:pt x="11784" y="594"/>
                    <a:pt x="11784" y="448"/>
                  </a:cubicBezTo>
                  <a:cubicBezTo>
                    <a:pt x="11784" y="183"/>
                    <a:pt x="11290" y="-29"/>
                    <a:pt x="10700" y="3"/>
                  </a:cubicBezTo>
                  <a:close/>
                  <a:moveTo>
                    <a:pt x="8139" y="2552"/>
                  </a:moveTo>
                  <a:lnTo>
                    <a:pt x="9425" y="2552"/>
                  </a:lnTo>
                  <a:cubicBezTo>
                    <a:pt x="9496" y="2552"/>
                    <a:pt x="9543" y="2579"/>
                    <a:pt x="9543" y="2606"/>
                  </a:cubicBezTo>
                  <a:lnTo>
                    <a:pt x="9543" y="3563"/>
                  </a:lnTo>
                  <a:cubicBezTo>
                    <a:pt x="9543" y="3595"/>
                    <a:pt x="9496" y="3617"/>
                    <a:pt x="9425" y="3617"/>
                  </a:cubicBezTo>
                  <a:lnTo>
                    <a:pt x="8139" y="3617"/>
                  </a:lnTo>
                  <a:cubicBezTo>
                    <a:pt x="8068" y="3617"/>
                    <a:pt x="8021" y="3595"/>
                    <a:pt x="8021" y="3563"/>
                  </a:cubicBezTo>
                  <a:lnTo>
                    <a:pt x="8021" y="2606"/>
                  </a:lnTo>
                  <a:cubicBezTo>
                    <a:pt x="8021" y="2574"/>
                    <a:pt x="8068" y="2552"/>
                    <a:pt x="8139" y="2552"/>
                  </a:cubicBezTo>
                  <a:close/>
                  <a:moveTo>
                    <a:pt x="10144" y="2552"/>
                  </a:moveTo>
                  <a:lnTo>
                    <a:pt x="11430" y="2552"/>
                  </a:lnTo>
                  <a:cubicBezTo>
                    <a:pt x="11501" y="2552"/>
                    <a:pt x="11548" y="2579"/>
                    <a:pt x="11548" y="2606"/>
                  </a:cubicBezTo>
                  <a:lnTo>
                    <a:pt x="11548" y="3563"/>
                  </a:lnTo>
                  <a:cubicBezTo>
                    <a:pt x="11548" y="3595"/>
                    <a:pt x="11501" y="3617"/>
                    <a:pt x="11430" y="3617"/>
                  </a:cubicBezTo>
                  <a:lnTo>
                    <a:pt x="10144" y="3617"/>
                  </a:lnTo>
                  <a:cubicBezTo>
                    <a:pt x="10073" y="3617"/>
                    <a:pt x="10026" y="3595"/>
                    <a:pt x="10026" y="3563"/>
                  </a:cubicBezTo>
                  <a:lnTo>
                    <a:pt x="10026" y="2606"/>
                  </a:lnTo>
                  <a:cubicBezTo>
                    <a:pt x="10026" y="2574"/>
                    <a:pt x="10073" y="2552"/>
                    <a:pt x="10144" y="2552"/>
                  </a:cubicBezTo>
                  <a:close/>
                  <a:moveTo>
                    <a:pt x="12149" y="2552"/>
                  </a:moveTo>
                  <a:lnTo>
                    <a:pt x="13435" y="2552"/>
                  </a:lnTo>
                  <a:cubicBezTo>
                    <a:pt x="13494" y="2552"/>
                    <a:pt x="13553" y="2579"/>
                    <a:pt x="13553" y="2606"/>
                  </a:cubicBezTo>
                  <a:lnTo>
                    <a:pt x="13553" y="3563"/>
                  </a:lnTo>
                  <a:cubicBezTo>
                    <a:pt x="13553" y="3595"/>
                    <a:pt x="13506" y="3617"/>
                    <a:pt x="13435" y="3617"/>
                  </a:cubicBezTo>
                  <a:lnTo>
                    <a:pt x="12149" y="3617"/>
                  </a:lnTo>
                  <a:cubicBezTo>
                    <a:pt x="12078" y="3617"/>
                    <a:pt x="12031" y="3595"/>
                    <a:pt x="12031" y="3563"/>
                  </a:cubicBezTo>
                  <a:lnTo>
                    <a:pt x="12031" y="2606"/>
                  </a:lnTo>
                  <a:cubicBezTo>
                    <a:pt x="12031" y="2574"/>
                    <a:pt x="12078" y="2552"/>
                    <a:pt x="12149" y="2552"/>
                  </a:cubicBezTo>
                  <a:close/>
                  <a:moveTo>
                    <a:pt x="6134" y="3838"/>
                  </a:moveTo>
                  <a:lnTo>
                    <a:pt x="7420" y="3838"/>
                  </a:lnTo>
                  <a:cubicBezTo>
                    <a:pt x="7491" y="3838"/>
                    <a:pt x="7538" y="3865"/>
                    <a:pt x="7538" y="3892"/>
                  </a:cubicBezTo>
                  <a:lnTo>
                    <a:pt x="7538" y="4915"/>
                  </a:lnTo>
                  <a:cubicBezTo>
                    <a:pt x="7538" y="4947"/>
                    <a:pt x="7491" y="4969"/>
                    <a:pt x="7420" y="4969"/>
                  </a:cubicBezTo>
                  <a:lnTo>
                    <a:pt x="6134" y="4969"/>
                  </a:lnTo>
                  <a:cubicBezTo>
                    <a:pt x="6063" y="4969"/>
                    <a:pt x="6016" y="4947"/>
                    <a:pt x="6016" y="4915"/>
                  </a:cubicBezTo>
                  <a:lnTo>
                    <a:pt x="6016" y="3892"/>
                  </a:lnTo>
                  <a:cubicBezTo>
                    <a:pt x="6016" y="3860"/>
                    <a:pt x="6063" y="3838"/>
                    <a:pt x="6134" y="3838"/>
                  </a:cubicBezTo>
                  <a:close/>
                  <a:moveTo>
                    <a:pt x="8139" y="3838"/>
                  </a:moveTo>
                  <a:lnTo>
                    <a:pt x="9425" y="3838"/>
                  </a:lnTo>
                  <a:cubicBezTo>
                    <a:pt x="9496" y="3838"/>
                    <a:pt x="9543" y="3865"/>
                    <a:pt x="9543" y="3892"/>
                  </a:cubicBezTo>
                  <a:lnTo>
                    <a:pt x="9543" y="4915"/>
                  </a:lnTo>
                  <a:cubicBezTo>
                    <a:pt x="9543" y="4947"/>
                    <a:pt x="9496" y="4969"/>
                    <a:pt x="9425" y="4969"/>
                  </a:cubicBezTo>
                  <a:lnTo>
                    <a:pt x="8139" y="4969"/>
                  </a:lnTo>
                  <a:cubicBezTo>
                    <a:pt x="8068" y="4969"/>
                    <a:pt x="8021" y="4947"/>
                    <a:pt x="8021" y="4915"/>
                  </a:cubicBezTo>
                  <a:lnTo>
                    <a:pt x="8021" y="3892"/>
                  </a:lnTo>
                  <a:cubicBezTo>
                    <a:pt x="8021" y="3860"/>
                    <a:pt x="8068" y="3838"/>
                    <a:pt x="8139" y="3838"/>
                  </a:cubicBezTo>
                  <a:close/>
                  <a:moveTo>
                    <a:pt x="10144" y="3838"/>
                  </a:moveTo>
                  <a:lnTo>
                    <a:pt x="11430" y="3838"/>
                  </a:lnTo>
                  <a:cubicBezTo>
                    <a:pt x="11501" y="3838"/>
                    <a:pt x="11548" y="3865"/>
                    <a:pt x="11548" y="3892"/>
                  </a:cubicBezTo>
                  <a:lnTo>
                    <a:pt x="11548" y="4915"/>
                  </a:lnTo>
                  <a:cubicBezTo>
                    <a:pt x="11548" y="4947"/>
                    <a:pt x="11501" y="4969"/>
                    <a:pt x="11430" y="4969"/>
                  </a:cubicBezTo>
                  <a:lnTo>
                    <a:pt x="10144" y="4969"/>
                  </a:lnTo>
                  <a:cubicBezTo>
                    <a:pt x="10073" y="4969"/>
                    <a:pt x="10026" y="4947"/>
                    <a:pt x="10026" y="4915"/>
                  </a:cubicBezTo>
                  <a:lnTo>
                    <a:pt x="10026" y="3892"/>
                  </a:lnTo>
                  <a:cubicBezTo>
                    <a:pt x="10026" y="3860"/>
                    <a:pt x="10073" y="3838"/>
                    <a:pt x="10144" y="3838"/>
                  </a:cubicBezTo>
                  <a:close/>
                  <a:moveTo>
                    <a:pt x="12149" y="3838"/>
                  </a:moveTo>
                  <a:lnTo>
                    <a:pt x="13435" y="3838"/>
                  </a:lnTo>
                  <a:cubicBezTo>
                    <a:pt x="13494" y="3838"/>
                    <a:pt x="13553" y="3865"/>
                    <a:pt x="13553" y="3892"/>
                  </a:cubicBezTo>
                  <a:lnTo>
                    <a:pt x="13553" y="4915"/>
                  </a:lnTo>
                  <a:cubicBezTo>
                    <a:pt x="13553" y="4947"/>
                    <a:pt x="13506" y="4969"/>
                    <a:pt x="13435" y="4969"/>
                  </a:cubicBezTo>
                  <a:lnTo>
                    <a:pt x="12149" y="4969"/>
                  </a:lnTo>
                  <a:cubicBezTo>
                    <a:pt x="12078" y="4969"/>
                    <a:pt x="12031" y="4947"/>
                    <a:pt x="12031" y="4915"/>
                  </a:cubicBezTo>
                  <a:lnTo>
                    <a:pt x="12031" y="3892"/>
                  </a:lnTo>
                  <a:cubicBezTo>
                    <a:pt x="12031" y="3860"/>
                    <a:pt x="12078" y="3838"/>
                    <a:pt x="12149" y="3838"/>
                  </a:cubicBezTo>
                  <a:close/>
                  <a:moveTo>
                    <a:pt x="14154" y="3838"/>
                  </a:moveTo>
                  <a:lnTo>
                    <a:pt x="15441" y="3838"/>
                  </a:lnTo>
                  <a:cubicBezTo>
                    <a:pt x="15511" y="3838"/>
                    <a:pt x="15559" y="3860"/>
                    <a:pt x="15559" y="3892"/>
                  </a:cubicBezTo>
                  <a:lnTo>
                    <a:pt x="15559" y="4915"/>
                  </a:lnTo>
                  <a:cubicBezTo>
                    <a:pt x="15559" y="4942"/>
                    <a:pt x="15500" y="4969"/>
                    <a:pt x="15441" y="4969"/>
                  </a:cubicBezTo>
                  <a:lnTo>
                    <a:pt x="14154" y="4969"/>
                  </a:lnTo>
                  <a:cubicBezTo>
                    <a:pt x="14083" y="4969"/>
                    <a:pt x="14036" y="4947"/>
                    <a:pt x="14036" y="4915"/>
                  </a:cubicBezTo>
                  <a:lnTo>
                    <a:pt x="14036" y="3892"/>
                  </a:lnTo>
                  <a:cubicBezTo>
                    <a:pt x="14036" y="3860"/>
                    <a:pt x="14084" y="3838"/>
                    <a:pt x="14154" y="3838"/>
                  </a:cubicBezTo>
                  <a:close/>
                  <a:moveTo>
                    <a:pt x="4224" y="7056"/>
                  </a:moveTo>
                  <a:lnTo>
                    <a:pt x="5382" y="7056"/>
                  </a:lnTo>
                  <a:cubicBezTo>
                    <a:pt x="5452" y="7056"/>
                    <a:pt x="5500" y="7083"/>
                    <a:pt x="5500" y="7110"/>
                  </a:cubicBezTo>
                  <a:lnTo>
                    <a:pt x="5500" y="8078"/>
                  </a:lnTo>
                  <a:cubicBezTo>
                    <a:pt x="5500" y="8111"/>
                    <a:pt x="5452" y="8132"/>
                    <a:pt x="5382" y="8132"/>
                  </a:cubicBezTo>
                  <a:lnTo>
                    <a:pt x="4224" y="8132"/>
                  </a:lnTo>
                  <a:cubicBezTo>
                    <a:pt x="4153" y="8132"/>
                    <a:pt x="4106" y="8111"/>
                    <a:pt x="4106" y="8078"/>
                  </a:cubicBezTo>
                  <a:lnTo>
                    <a:pt x="4106" y="7110"/>
                  </a:lnTo>
                  <a:cubicBezTo>
                    <a:pt x="4106" y="7077"/>
                    <a:pt x="4153" y="7056"/>
                    <a:pt x="4224" y="7056"/>
                  </a:cubicBezTo>
                  <a:close/>
                  <a:moveTo>
                    <a:pt x="6100" y="7056"/>
                  </a:moveTo>
                  <a:lnTo>
                    <a:pt x="7302" y="7056"/>
                  </a:lnTo>
                  <a:cubicBezTo>
                    <a:pt x="7373" y="7056"/>
                    <a:pt x="7420" y="7077"/>
                    <a:pt x="7420" y="7110"/>
                  </a:cubicBezTo>
                  <a:lnTo>
                    <a:pt x="7420" y="8078"/>
                  </a:lnTo>
                  <a:cubicBezTo>
                    <a:pt x="7420" y="8111"/>
                    <a:pt x="7373" y="8132"/>
                    <a:pt x="7302" y="8132"/>
                  </a:cubicBezTo>
                  <a:lnTo>
                    <a:pt x="6100" y="8132"/>
                  </a:lnTo>
                  <a:cubicBezTo>
                    <a:pt x="6030" y="8132"/>
                    <a:pt x="5982" y="8111"/>
                    <a:pt x="5982" y="8078"/>
                  </a:cubicBezTo>
                  <a:lnTo>
                    <a:pt x="5982" y="7110"/>
                  </a:lnTo>
                  <a:cubicBezTo>
                    <a:pt x="5982" y="7083"/>
                    <a:pt x="6030" y="7056"/>
                    <a:pt x="6100" y="7056"/>
                  </a:cubicBezTo>
                  <a:close/>
                  <a:moveTo>
                    <a:pt x="14272" y="7056"/>
                  </a:moveTo>
                  <a:lnTo>
                    <a:pt x="15478" y="7056"/>
                  </a:lnTo>
                  <a:cubicBezTo>
                    <a:pt x="15548" y="7056"/>
                    <a:pt x="15595" y="7083"/>
                    <a:pt x="15595" y="7110"/>
                  </a:cubicBezTo>
                  <a:lnTo>
                    <a:pt x="15595" y="8078"/>
                  </a:lnTo>
                  <a:cubicBezTo>
                    <a:pt x="15595" y="8111"/>
                    <a:pt x="15548" y="8132"/>
                    <a:pt x="15478" y="8132"/>
                  </a:cubicBezTo>
                  <a:lnTo>
                    <a:pt x="14272" y="8132"/>
                  </a:lnTo>
                  <a:cubicBezTo>
                    <a:pt x="14201" y="8132"/>
                    <a:pt x="14154" y="8111"/>
                    <a:pt x="14154" y="8078"/>
                  </a:cubicBezTo>
                  <a:lnTo>
                    <a:pt x="14154" y="7110"/>
                  </a:lnTo>
                  <a:cubicBezTo>
                    <a:pt x="14154" y="7077"/>
                    <a:pt x="14201" y="7056"/>
                    <a:pt x="14272" y="7056"/>
                  </a:cubicBezTo>
                  <a:close/>
                  <a:moveTo>
                    <a:pt x="16196" y="7056"/>
                  </a:moveTo>
                  <a:lnTo>
                    <a:pt x="17354" y="7056"/>
                  </a:lnTo>
                  <a:cubicBezTo>
                    <a:pt x="17424" y="7056"/>
                    <a:pt x="17472" y="7077"/>
                    <a:pt x="17472" y="7110"/>
                  </a:cubicBezTo>
                  <a:lnTo>
                    <a:pt x="17472" y="8078"/>
                  </a:lnTo>
                  <a:cubicBezTo>
                    <a:pt x="17472" y="8111"/>
                    <a:pt x="17424" y="8132"/>
                    <a:pt x="17354" y="8132"/>
                  </a:cubicBezTo>
                  <a:lnTo>
                    <a:pt x="16196" y="8132"/>
                  </a:lnTo>
                  <a:cubicBezTo>
                    <a:pt x="16137" y="8132"/>
                    <a:pt x="16078" y="8105"/>
                    <a:pt x="16078" y="8078"/>
                  </a:cubicBezTo>
                  <a:lnTo>
                    <a:pt x="16078" y="7110"/>
                  </a:lnTo>
                  <a:cubicBezTo>
                    <a:pt x="16078" y="7077"/>
                    <a:pt x="16126" y="7056"/>
                    <a:pt x="16196" y="7056"/>
                  </a:cubicBez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4497A3"/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defTabSz="1219200">
                <a:defRPr sz="2400"/>
              </a:pPr>
              <a:endParaRPr/>
            </a:p>
          </p:txBody>
        </p:sp>
      </p:grpSp>
      <p:grpSp>
        <p:nvGrpSpPr>
          <p:cNvPr id="1123" name="成组"/>
          <p:cNvGrpSpPr/>
          <p:nvPr/>
        </p:nvGrpSpPr>
        <p:grpSpPr>
          <a:xfrm>
            <a:off x="1604631" y="4899072"/>
            <a:ext cx="1782356" cy="1370517"/>
            <a:chOff x="0" y="0"/>
            <a:chExt cx="1782355" cy="1370515"/>
          </a:xfrm>
        </p:grpSpPr>
        <p:sp>
          <p:nvSpPr>
            <p:cNvPr id="1121" name="标题 2"/>
            <p:cNvSpPr txBox="1"/>
            <p:nvPr/>
          </p:nvSpPr>
          <p:spPr>
            <a:xfrm>
              <a:off x="0" y="734152"/>
              <a:ext cx="1782356" cy="6363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lvl1pPr>
            </a:lstStyle>
            <a:p>
              <a:r>
                <a:t>创新品类</a:t>
              </a:r>
            </a:p>
          </p:txBody>
        </p:sp>
        <p:sp>
          <p:nvSpPr>
            <p:cNvPr id="1122" name="外星人"/>
            <p:cNvSpPr/>
            <p:nvPr/>
          </p:nvSpPr>
          <p:spPr>
            <a:xfrm>
              <a:off x="644251" y="0"/>
              <a:ext cx="493853" cy="617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5" y="0"/>
                    <a:pt x="0" y="3868"/>
                    <a:pt x="0" y="8640"/>
                  </a:cubicBezTo>
                  <a:cubicBezTo>
                    <a:pt x="0" y="13412"/>
                    <a:pt x="5336" y="21600"/>
                    <a:pt x="10800" y="21600"/>
                  </a:cubicBezTo>
                  <a:cubicBezTo>
                    <a:pt x="16264" y="21600"/>
                    <a:pt x="21600" y="13412"/>
                    <a:pt x="21600" y="8640"/>
                  </a:cubicBezTo>
                  <a:cubicBezTo>
                    <a:pt x="21600" y="3868"/>
                    <a:pt x="16765" y="0"/>
                    <a:pt x="10800" y="0"/>
                  </a:cubicBezTo>
                  <a:close/>
                  <a:moveTo>
                    <a:pt x="2495" y="9361"/>
                  </a:moveTo>
                  <a:cubicBezTo>
                    <a:pt x="6472" y="9361"/>
                    <a:pt x="9695" y="11939"/>
                    <a:pt x="9695" y="15120"/>
                  </a:cubicBezTo>
                  <a:cubicBezTo>
                    <a:pt x="5718" y="15120"/>
                    <a:pt x="2495" y="12542"/>
                    <a:pt x="2495" y="9361"/>
                  </a:cubicBezTo>
                  <a:close/>
                  <a:moveTo>
                    <a:pt x="19103" y="9361"/>
                  </a:moveTo>
                  <a:cubicBezTo>
                    <a:pt x="19103" y="12542"/>
                    <a:pt x="15880" y="15120"/>
                    <a:pt x="11903" y="15120"/>
                  </a:cubicBezTo>
                  <a:cubicBezTo>
                    <a:pt x="11903" y="11939"/>
                    <a:pt x="15126" y="9361"/>
                    <a:pt x="19103" y="9361"/>
                  </a:cubicBezTo>
                  <a:close/>
                </a:path>
              </a:pathLst>
            </a:custGeom>
            <a:noFill/>
            <a:ln w="25400" cap="flat">
              <a:solidFill>
                <a:srgbClr val="52A39A"/>
              </a:solidFill>
              <a:prstDash val="solid"/>
              <a:miter lim="8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</p:grpSp>
      <p:grpSp>
        <p:nvGrpSpPr>
          <p:cNvPr id="1126" name="成组"/>
          <p:cNvGrpSpPr/>
          <p:nvPr/>
        </p:nvGrpSpPr>
        <p:grpSpPr>
          <a:xfrm>
            <a:off x="8941732" y="1712949"/>
            <a:ext cx="1336051" cy="1641974"/>
            <a:chOff x="0" y="0"/>
            <a:chExt cx="1336049" cy="1641972"/>
          </a:xfrm>
        </p:grpSpPr>
        <p:sp>
          <p:nvSpPr>
            <p:cNvPr id="1124" name="原子"/>
            <p:cNvSpPr/>
            <p:nvPr/>
          </p:nvSpPr>
          <p:spPr>
            <a:xfrm>
              <a:off x="391187" y="0"/>
              <a:ext cx="553676" cy="623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8" h="21600" extrusionOk="0">
                  <a:moveTo>
                    <a:pt x="10524" y="0"/>
                  </a:moveTo>
                  <a:cubicBezTo>
                    <a:pt x="9635" y="0"/>
                    <a:pt x="8359" y="577"/>
                    <a:pt x="7326" y="3327"/>
                  </a:cubicBezTo>
                  <a:cubicBezTo>
                    <a:pt x="7137" y="3832"/>
                    <a:pt x="6970" y="4380"/>
                    <a:pt x="6824" y="4961"/>
                  </a:cubicBezTo>
                  <a:cubicBezTo>
                    <a:pt x="6200" y="4785"/>
                    <a:pt x="5595" y="4643"/>
                    <a:pt x="5020" y="4540"/>
                  </a:cubicBezTo>
                  <a:cubicBezTo>
                    <a:pt x="1890" y="3980"/>
                    <a:pt x="703" y="4698"/>
                    <a:pt x="258" y="5400"/>
                  </a:cubicBezTo>
                  <a:cubicBezTo>
                    <a:pt x="-186" y="6101"/>
                    <a:pt x="-276" y="7396"/>
                    <a:pt x="1822" y="9586"/>
                  </a:cubicBezTo>
                  <a:cubicBezTo>
                    <a:pt x="2207" y="9988"/>
                    <a:pt x="2643" y="10394"/>
                    <a:pt x="3123" y="10799"/>
                  </a:cubicBezTo>
                  <a:cubicBezTo>
                    <a:pt x="2644" y="11204"/>
                    <a:pt x="2207" y="11610"/>
                    <a:pt x="1822" y="12013"/>
                  </a:cubicBezTo>
                  <a:cubicBezTo>
                    <a:pt x="-276" y="14202"/>
                    <a:pt x="-186" y="15499"/>
                    <a:pt x="258" y="16200"/>
                  </a:cubicBezTo>
                  <a:cubicBezTo>
                    <a:pt x="591" y="16726"/>
                    <a:pt x="1341" y="17260"/>
                    <a:pt x="3011" y="17260"/>
                  </a:cubicBezTo>
                  <a:cubicBezTo>
                    <a:pt x="3571" y="17260"/>
                    <a:pt x="4234" y="17200"/>
                    <a:pt x="5020" y="17060"/>
                  </a:cubicBezTo>
                  <a:cubicBezTo>
                    <a:pt x="5595" y="16957"/>
                    <a:pt x="6200" y="16815"/>
                    <a:pt x="6824" y="16639"/>
                  </a:cubicBezTo>
                  <a:cubicBezTo>
                    <a:pt x="6970" y="17220"/>
                    <a:pt x="7137" y="17766"/>
                    <a:pt x="7326" y="18271"/>
                  </a:cubicBezTo>
                  <a:cubicBezTo>
                    <a:pt x="8359" y="21022"/>
                    <a:pt x="9635" y="21600"/>
                    <a:pt x="10524" y="21600"/>
                  </a:cubicBezTo>
                  <a:cubicBezTo>
                    <a:pt x="11413" y="21600"/>
                    <a:pt x="12689" y="21022"/>
                    <a:pt x="13722" y="18271"/>
                  </a:cubicBezTo>
                  <a:cubicBezTo>
                    <a:pt x="13911" y="17766"/>
                    <a:pt x="14080" y="17220"/>
                    <a:pt x="14226" y="16639"/>
                  </a:cubicBezTo>
                  <a:cubicBezTo>
                    <a:pt x="14850" y="16815"/>
                    <a:pt x="15453" y="16957"/>
                    <a:pt x="16028" y="17060"/>
                  </a:cubicBezTo>
                  <a:cubicBezTo>
                    <a:pt x="16814" y="17200"/>
                    <a:pt x="17479" y="17260"/>
                    <a:pt x="18038" y="17260"/>
                  </a:cubicBezTo>
                  <a:cubicBezTo>
                    <a:pt x="19709" y="17260"/>
                    <a:pt x="20457" y="16726"/>
                    <a:pt x="20790" y="16200"/>
                  </a:cubicBezTo>
                  <a:cubicBezTo>
                    <a:pt x="21234" y="15499"/>
                    <a:pt x="21324" y="14202"/>
                    <a:pt x="19226" y="12013"/>
                  </a:cubicBezTo>
                  <a:cubicBezTo>
                    <a:pt x="18841" y="11610"/>
                    <a:pt x="18405" y="11204"/>
                    <a:pt x="17925" y="10799"/>
                  </a:cubicBezTo>
                  <a:cubicBezTo>
                    <a:pt x="18404" y="10394"/>
                    <a:pt x="18841" y="9988"/>
                    <a:pt x="19226" y="9586"/>
                  </a:cubicBezTo>
                  <a:cubicBezTo>
                    <a:pt x="21324" y="7396"/>
                    <a:pt x="21234" y="6101"/>
                    <a:pt x="20790" y="5400"/>
                  </a:cubicBezTo>
                  <a:cubicBezTo>
                    <a:pt x="20345" y="4698"/>
                    <a:pt x="19158" y="3980"/>
                    <a:pt x="16028" y="4540"/>
                  </a:cubicBezTo>
                  <a:cubicBezTo>
                    <a:pt x="15453" y="4643"/>
                    <a:pt x="14850" y="4785"/>
                    <a:pt x="14226" y="4961"/>
                  </a:cubicBezTo>
                  <a:cubicBezTo>
                    <a:pt x="14080" y="4380"/>
                    <a:pt x="13911" y="3832"/>
                    <a:pt x="13722" y="3327"/>
                  </a:cubicBezTo>
                  <a:cubicBezTo>
                    <a:pt x="12689" y="577"/>
                    <a:pt x="11413" y="0"/>
                    <a:pt x="10524" y="0"/>
                  </a:cubicBezTo>
                  <a:close/>
                  <a:moveTo>
                    <a:pt x="10524" y="856"/>
                  </a:moveTo>
                  <a:cubicBezTo>
                    <a:pt x="11556" y="856"/>
                    <a:pt x="12661" y="2513"/>
                    <a:pt x="13329" y="5231"/>
                  </a:cubicBezTo>
                  <a:cubicBezTo>
                    <a:pt x="12420" y="5525"/>
                    <a:pt x="11478" y="5885"/>
                    <a:pt x="10524" y="6304"/>
                  </a:cubicBezTo>
                  <a:cubicBezTo>
                    <a:pt x="9571" y="5885"/>
                    <a:pt x="8628" y="5525"/>
                    <a:pt x="7719" y="5231"/>
                  </a:cubicBezTo>
                  <a:cubicBezTo>
                    <a:pt x="8386" y="2513"/>
                    <a:pt x="9492" y="856"/>
                    <a:pt x="10524" y="856"/>
                  </a:cubicBezTo>
                  <a:close/>
                  <a:moveTo>
                    <a:pt x="3015" y="5197"/>
                  </a:moveTo>
                  <a:cubicBezTo>
                    <a:pt x="3968" y="5197"/>
                    <a:pt x="5206" y="5394"/>
                    <a:pt x="6633" y="5801"/>
                  </a:cubicBezTo>
                  <a:cubicBezTo>
                    <a:pt x="6458" y="6665"/>
                    <a:pt x="6330" y="7591"/>
                    <a:pt x="6252" y="8553"/>
                  </a:cubicBezTo>
                  <a:cubicBezTo>
                    <a:pt x="5377" y="9095"/>
                    <a:pt x="4562" y="9658"/>
                    <a:pt x="3828" y="10229"/>
                  </a:cubicBezTo>
                  <a:cubicBezTo>
                    <a:pt x="3348" y="9826"/>
                    <a:pt x="2912" y="9422"/>
                    <a:pt x="2530" y="9023"/>
                  </a:cubicBezTo>
                  <a:cubicBezTo>
                    <a:pt x="1217" y="7653"/>
                    <a:pt x="672" y="6459"/>
                    <a:pt x="1072" y="5828"/>
                  </a:cubicBezTo>
                  <a:cubicBezTo>
                    <a:pt x="1335" y="5413"/>
                    <a:pt x="2020" y="5197"/>
                    <a:pt x="3015" y="5197"/>
                  </a:cubicBezTo>
                  <a:close/>
                  <a:moveTo>
                    <a:pt x="18035" y="5197"/>
                  </a:moveTo>
                  <a:cubicBezTo>
                    <a:pt x="19030" y="5197"/>
                    <a:pt x="19713" y="5413"/>
                    <a:pt x="19976" y="5828"/>
                  </a:cubicBezTo>
                  <a:cubicBezTo>
                    <a:pt x="20376" y="6459"/>
                    <a:pt x="19831" y="7653"/>
                    <a:pt x="18518" y="9023"/>
                  </a:cubicBezTo>
                  <a:cubicBezTo>
                    <a:pt x="18136" y="9422"/>
                    <a:pt x="17702" y="9826"/>
                    <a:pt x="17221" y="10229"/>
                  </a:cubicBezTo>
                  <a:cubicBezTo>
                    <a:pt x="16488" y="9658"/>
                    <a:pt x="15673" y="9095"/>
                    <a:pt x="14798" y="8553"/>
                  </a:cubicBezTo>
                  <a:cubicBezTo>
                    <a:pt x="14720" y="7591"/>
                    <a:pt x="14590" y="6665"/>
                    <a:pt x="14415" y="5801"/>
                  </a:cubicBezTo>
                  <a:cubicBezTo>
                    <a:pt x="15842" y="5394"/>
                    <a:pt x="17082" y="5197"/>
                    <a:pt x="18035" y="5197"/>
                  </a:cubicBezTo>
                  <a:close/>
                  <a:moveTo>
                    <a:pt x="7532" y="6078"/>
                  </a:moveTo>
                  <a:cubicBezTo>
                    <a:pt x="8148" y="6281"/>
                    <a:pt x="8794" y="6520"/>
                    <a:pt x="9461" y="6795"/>
                  </a:cubicBezTo>
                  <a:cubicBezTo>
                    <a:pt x="9088" y="6975"/>
                    <a:pt x="8715" y="7162"/>
                    <a:pt x="8343" y="7358"/>
                  </a:cubicBezTo>
                  <a:cubicBezTo>
                    <a:pt x="7971" y="7553"/>
                    <a:pt x="7605" y="7754"/>
                    <a:pt x="7248" y="7958"/>
                  </a:cubicBezTo>
                  <a:cubicBezTo>
                    <a:pt x="7320" y="7295"/>
                    <a:pt x="7416" y="6666"/>
                    <a:pt x="7532" y="6078"/>
                  </a:cubicBezTo>
                  <a:close/>
                  <a:moveTo>
                    <a:pt x="13516" y="6078"/>
                  </a:moveTo>
                  <a:cubicBezTo>
                    <a:pt x="13632" y="6666"/>
                    <a:pt x="13728" y="7295"/>
                    <a:pt x="13800" y="7958"/>
                  </a:cubicBezTo>
                  <a:cubicBezTo>
                    <a:pt x="13443" y="7754"/>
                    <a:pt x="13078" y="7553"/>
                    <a:pt x="12706" y="7358"/>
                  </a:cubicBezTo>
                  <a:cubicBezTo>
                    <a:pt x="12335" y="7162"/>
                    <a:pt x="11962" y="6975"/>
                    <a:pt x="11589" y="6795"/>
                  </a:cubicBezTo>
                  <a:cubicBezTo>
                    <a:pt x="12256" y="6520"/>
                    <a:pt x="12900" y="6281"/>
                    <a:pt x="13516" y="6078"/>
                  </a:cubicBezTo>
                  <a:close/>
                  <a:moveTo>
                    <a:pt x="10524" y="7258"/>
                  </a:moveTo>
                  <a:cubicBezTo>
                    <a:pt x="11084" y="7514"/>
                    <a:pt x="11656" y="7793"/>
                    <a:pt x="12236" y="8099"/>
                  </a:cubicBezTo>
                  <a:cubicBezTo>
                    <a:pt x="12807" y="8399"/>
                    <a:pt x="13361" y="8709"/>
                    <a:pt x="13892" y="9029"/>
                  </a:cubicBezTo>
                  <a:cubicBezTo>
                    <a:pt x="13929" y="9598"/>
                    <a:pt x="13948" y="10189"/>
                    <a:pt x="13948" y="10799"/>
                  </a:cubicBezTo>
                  <a:cubicBezTo>
                    <a:pt x="13948" y="11410"/>
                    <a:pt x="13927" y="12000"/>
                    <a:pt x="13890" y="12570"/>
                  </a:cubicBezTo>
                  <a:cubicBezTo>
                    <a:pt x="13359" y="12889"/>
                    <a:pt x="12806" y="13201"/>
                    <a:pt x="12236" y="13501"/>
                  </a:cubicBezTo>
                  <a:cubicBezTo>
                    <a:pt x="11655" y="13807"/>
                    <a:pt x="11084" y="14087"/>
                    <a:pt x="10524" y="14342"/>
                  </a:cubicBezTo>
                  <a:cubicBezTo>
                    <a:pt x="9964" y="14087"/>
                    <a:pt x="9393" y="13807"/>
                    <a:pt x="8812" y="13501"/>
                  </a:cubicBezTo>
                  <a:cubicBezTo>
                    <a:pt x="8241" y="13201"/>
                    <a:pt x="7689" y="12891"/>
                    <a:pt x="7158" y="12571"/>
                  </a:cubicBezTo>
                  <a:cubicBezTo>
                    <a:pt x="7121" y="12002"/>
                    <a:pt x="7100" y="11410"/>
                    <a:pt x="7100" y="10799"/>
                  </a:cubicBezTo>
                  <a:cubicBezTo>
                    <a:pt x="7100" y="10189"/>
                    <a:pt x="7121" y="9598"/>
                    <a:pt x="7158" y="9029"/>
                  </a:cubicBezTo>
                  <a:cubicBezTo>
                    <a:pt x="7689" y="8709"/>
                    <a:pt x="8241" y="8399"/>
                    <a:pt x="8812" y="8099"/>
                  </a:cubicBezTo>
                  <a:cubicBezTo>
                    <a:pt x="9393" y="7793"/>
                    <a:pt x="9964" y="7514"/>
                    <a:pt x="10524" y="7258"/>
                  </a:cubicBezTo>
                  <a:close/>
                  <a:moveTo>
                    <a:pt x="10524" y="9608"/>
                  </a:moveTo>
                  <a:cubicBezTo>
                    <a:pt x="10189" y="9608"/>
                    <a:pt x="9855" y="9724"/>
                    <a:pt x="9600" y="9957"/>
                  </a:cubicBezTo>
                  <a:cubicBezTo>
                    <a:pt x="9089" y="10422"/>
                    <a:pt x="9089" y="11178"/>
                    <a:pt x="9600" y="11643"/>
                  </a:cubicBezTo>
                  <a:cubicBezTo>
                    <a:pt x="10110" y="12108"/>
                    <a:pt x="10938" y="12108"/>
                    <a:pt x="11448" y="11643"/>
                  </a:cubicBezTo>
                  <a:cubicBezTo>
                    <a:pt x="11959" y="11178"/>
                    <a:pt x="11959" y="10422"/>
                    <a:pt x="11448" y="9957"/>
                  </a:cubicBezTo>
                  <a:cubicBezTo>
                    <a:pt x="11193" y="9724"/>
                    <a:pt x="10859" y="9608"/>
                    <a:pt x="10524" y="9608"/>
                  </a:cubicBezTo>
                  <a:close/>
                  <a:moveTo>
                    <a:pt x="6185" y="9638"/>
                  </a:moveTo>
                  <a:cubicBezTo>
                    <a:pt x="6169" y="10021"/>
                    <a:pt x="6161" y="10408"/>
                    <a:pt x="6161" y="10799"/>
                  </a:cubicBezTo>
                  <a:cubicBezTo>
                    <a:pt x="6161" y="11190"/>
                    <a:pt x="6169" y="11579"/>
                    <a:pt x="6185" y="11962"/>
                  </a:cubicBezTo>
                  <a:cubicBezTo>
                    <a:pt x="5601" y="11581"/>
                    <a:pt x="5050" y="11191"/>
                    <a:pt x="4540" y="10799"/>
                  </a:cubicBezTo>
                  <a:cubicBezTo>
                    <a:pt x="5050" y="10407"/>
                    <a:pt x="5601" y="10019"/>
                    <a:pt x="6185" y="9638"/>
                  </a:cubicBezTo>
                  <a:close/>
                  <a:moveTo>
                    <a:pt x="14863" y="9638"/>
                  </a:moveTo>
                  <a:cubicBezTo>
                    <a:pt x="15447" y="10019"/>
                    <a:pt x="15998" y="10407"/>
                    <a:pt x="16508" y="10799"/>
                  </a:cubicBezTo>
                  <a:cubicBezTo>
                    <a:pt x="15998" y="11191"/>
                    <a:pt x="15447" y="11581"/>
                    <a:pt x="14863" y="11962"/>
                  </a:cubicBezTo>
                  <a:cubicBezTo>
                    <a:pt x="14879" y="11579"/>
                    <a:pt x="14887" y="11190"/>
                    <a:pt x="14887" y="10799"/>
                  </a:cubicBezTo>
                  <a:cubicBezTo>
                    <a:pt x="14887" y="10408"/>
                    <a:pt x="14879" y="10021"/>
                    <a:pt x="14863" y="9638"/>
                  </a:cubicBezTo>
                  <a:close/>
                  <a:moveTo>
                    <a:pt x="3828" y="11371"/>
                  </a:moveTo>
                  <a:cubicBezTo>
                    <a:pt x="4562" y="11942"/>
                    <a:pt x="5377" y="12505"/>
                    <a:pt x="6252" y="13047"/>
                  </a:cubicBezTo>
                  <a:cubicBezTo>
                    <a:pt x="6330" y="14009"/>
                    <a:pt x="6458" y="14933"/>
                    <a:pt x="6633" y="15797"/>
                  </a:cubicBezTo>
                  <a:cubicBezTo>
                    <a:pt x="5206" y="16204"/>
                    <a:pt x="3968" y="16403"/>
                    <a:pt x="3015" y="16403"/>
                  </a:cubicBezTo>
                  <a:cubicBezTo>
                    <a:pt x="2020" y="16403"/>
                    <a:pt x="1335" y="16187"/>
                    <a:pt x="1072" y="15772"/>
                  </a:cubicBezTo>
                  <a:cubicBezTo>
                    <a:pt x="672" y="15141"/>
                    <a:pt x="1217" y="13947"/>
                    <a:pt x="2530" y="12577"/>
                  </a:cubicBezTo>
                  <a:cubicBezTo>
                    <a:pt x="2912" y="12178"/>
                    <a:pt x="3348" y="11774"/>
                    <a:pt x="3828" y="11371"/>
                  </a:cubicBezTo>
                  <a:close/>
                  <a:moveTo>
                    <a:pt x="17220" y="11371"/>
                  </a:moveTo>
                  <a:cubicBezTo>
                    <a:pt x="17700" y="11774"/>
                    <a:pt x="18136" y="12178"/>
                    <a:pt x="18518" y="12577"/>
                  </a:cubicBezTo>
                  <a:cubicBezTo>
                    <a:pt x="19831" y="13947"/>
                    <a:pt x="20376" y="15141"/>
                    <a:pt x="19976" y="15772"/>
                  </a:cubicBezTo>
                  <a:cubicBezTo>
                    <a:pt x="19713" y="16187"/>
                    <a:pt x="19030" y="16403"/>
                    <a:pt x="18035" y="16403"/>
                  </a:cubicBezTo>
                  <a:cubicBezTo>
                    <a:pt x="17082" y="16403"/>
                    <a:pt x="15842" y="16204"/>
                    <a:pt x="14415" y="15797"/>
                  </a:cubicBezTo>
                  <a:cubicBezTo>
                    <a:pt x="14590" y="14933"/>
                    <a:pt x="14718" y="14009"/>
                    <a:pt x="14796" y="13047"/>
                  </a:cubicBezTo>
                  <a:cubicBezTo>
                    <a:pt x="15671" y="12505"/>
                    <a:pt x="16486" y="11942"/>
                    <a:pt x="17220" y="11371"/>
                  </a:cubicBezTo>
                  <a:close/>
                  <a:moveTo>
                    <a:pt x="7248" y="13642"/>
                  </a:moveTo>
                  <a:cubicBezTo>
                    <a:pt x="7605" y="13846"/>
                    <a:pt x="7971" y="14047"/>
                    <a:pt x="8343" y="14242"/>
                  </a:cubicBezTo>
                  <a:cubicBezTo>
                    <a:pt x="8715" y="14438"/>
                    <a:pt x="9088" y="14625"/>
                    <a:pt x="9461" y="14805"/>
                  </a:cubicBezTo>
                  <a:cubicBezTo>
                    <a:pt x="8794" y="15080"/>
                    <a:pt x="8148" y="15319"/>
                    <a:pt x="7532" y="15522"/>
                  </a:cubicBezTo>
                  <a:cubicBezTo>
                    <a:pt x="7416" y="14934"/>
                    <a:pt x="7320" y="14305"/>
                    <a:pt x="7248" y="13642"/>
                  </a:cubicBezTo>
                  <a:close/>
                  <a:moveTo>
                    <a:pt x="13800" y="13642"/>
                  </a:moveTo>
                  <a:cubicBezTo>
                    <a:pt x="13728" y="14305"/>
                    <a:pt x="13632" y="14934"/>
                    <a:pt x="13516" y="15522"/>
                  </a:cubicBezTo>
                  <a:cubicBezTo>
                    <a:pt x="12900" y="15319"/>
                    <a:pt x="12256" y="15080"/>
                    <a:pt x="11589" y="14805"/>
                  </a:cubicBezTo>
                  <a:cubicBezTo>
                    <a:pt x="11962" y="14625"/>
                    <a:pt x="12335" y="14438"/>
                    <a:pt x="12706" y="14242"/>
                  </a:cubicBezTo>
                  <a:cubicBezTo>
                    <a:pt x="13078" y="14047"/>
                    <a:pt x="13443" y="13846"/>
                    <a:pt x="13800" y="13642"/>
                  </a:cubicBezTo>
                  <a:close/>
                  <a:moveTo>
                    <a:pt x="10524" y="15294"/>
                  </a:moveTo>
                  <a:cubicBezTo>
                    <a:pt x="11478" y="15713"/>
                    <a:pt x="12420" y="16075"/>
                    <a:pt x="13329" y="16369"/>
                  </a:cubicBezTo>
                  <a:cubicBezTo>
                    <a:pt x="12661" y="19087"/>
                    <a:pt x="11556" y="20744"/>
                    <a:pt x="10524" y="20744"/>
                  </a:cubicBezTo>
                  <a:cubicBezTo>
                    <a:pt x="9492" y="20744"/>
                    <a:pt x="8386" y="19087"/>
                    <a:pt x="7719" y="16369"/>
                  </a:cubicBezTo>
                  <a:cubicBezTo>
                    <a:pt x="8628" y="16075"/>
                    <a:pt x="9571" y="15713"/>
                    <a:pt x="10524" y="15294"/>
                  </a:cubicBezTo>
                  <a:close/>
                </a:path>
              </a:pathLst>
            </a:custGeom>
            <a:solidFill>
              <a:srgbClr val="0099A4"/>
            </a:solidFill>
            <a:ln w="3175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1000" spc="-19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1125" name="标题 2"/>
            <p:cNvSpPr txBox="1"/>
            <p:nvPr/>
          </p:nvSpPr>
          <p:spPr>
            <a:xfrm>
              <a:off x="0" y="706298"/>
              <a:ext cx="1336050" cy="935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互联网</a:t>
              </a:r>
            </a:p>
            <a:p>
              <a: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生态</a:t>
              </a:r>
            </a:p>
          </p:txBody>
        </p:sp>
      </p:grpSp>
      <p:grpSp>
        <p:nvGrpSpPr>
          <p:cNvPr id="1129" name="成组"/>
          <p:cNvGrpSpPr/>
          <p:nvPr/>
        </p:nvGrpSpPr>
        <p:grpSpPr>
          <a:xfrm>
            <a:off x="9073877" y="4525142"/>
            <a:ext cx="1071760" cy="1321540"/>
            <a:chOff x="0" y="0"/>
            <a:chExt cx="1071758" cy="1321539"/>
          </a:xfrm>
        </p:grpSpPr>
        <p:sp>
          <p:nvSpPr>
            <p:cNvPr id="1127" name="分子"/>
            <p:cNvSpPr/>
            <p:nvPr/>
          </p:nvSpPr>
          <p:spPr>
            <a:xfrm>
              <a:off x="265391" y="0"/>
              <a:ext cx="540976" cy="47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5" h="21600" extrusionOk="0">
                  <a:moveTo>
                    <a:pt x="2726" y="0"/>
                  </a:moveTo>
                  <a:cubicBezTo>
                    <a:pt x="2262" y="0"/>
                    <a:pt x="1792" y="142"/>
                    <a:pt x="1361" y="440"/>
                  </a:cubicBezTo>
                  <a:cubicBezTo>
                    <a:pt x="57" y="1343"/>
                    <a:pt x="-387" y="3336"/>
                    <a:pt x="369" y="4892"/>
                  </a:cubicBezTo>
                  <a:cubicBezTo>
                    <a:pt x="875" y="5935"/>
                    <a:pt x="1791" y="6516"/>
                    <a:pt x="2733" y="6516"/>
                  </a:cubicBezTo>
                  <a:cubicBezTo>
                    <a:pt x="2959" y="6516"/>
                    <a:pt x="3186" y="6484"/>
                    <a:pt x="3410" y="6415"/>
                  </a:cubicBezTo>
                  <a:lnTo>
                    <a:pt x="4436" y="8528"/>
                  </a:lnTo>
                  <a:cubicBezTo>
                    <a:pt x="3958" y="9115"/>
                    <a:pt x="3662" y="9916"/>
                    <a:pt x="3662" y="10800"/>
                  </a:cubicBezTo>
                  <a:cubicBezTo>
                    <a:pt x="3662" y="11684"/>
                    <a:pt x="3958" y="12485"/>
                    <a:pt x="4436" y="13072"/>
                  </a:cubicBezTo>
                  <a:lnTo>
                    <a:pt x="3410" y="15187"/>
                  </a:lnTo>
                  <a:cubicBezTo>
                    <a:pt x="3186" y="15119"/>
                    <a:pt x="2959" y="15084"/>
                    <a:pt x="2733" y="15084"/>
                  </a:cubicBezTo>
                  <a:cubicBezTo>
                    <a:pt x="1791" y="15084"/>
                    <a:pt x="875" y="15665"/>
                    <a:pt x="369" y="16708"/>
                  </a:cubicBezTo>
                  <a:cubicBezTo>
                    <a:pt x="-387" y="18264"/>
                    <a:pt x="57" y="20259"/>
                    <a:pt x="1361" y="21162"/>
                  </a:cubicBezTo>
                  <a:cubicBezTo>
                    <a:pt x="1792" y="21460"/>
                    <a:pt x="2262" y="21600"/>
                    <a:pt x="2726" y="21600"/>
                  </a:cubicBezTo>
                  <a:cubicBezTo>
                    <a:pt x="3668" y="21600"/>
                    <a:pt x="4584" y="21018"/>
                    <a:pt x="5090" y="19976"/>
                  </a:cubicBezTo>
                  <a:cubicBezTo>
                    <a:pt x="5718" y="18683"/>
                    <a:pt x="5518" y="17090"/>
                    <a:pt x="4685" y="16070"/>
                  </a:cubicBezTo>
                  <a:lnTo>
                    <a:pt x="5711" y="13956"/>
                  </a:lnTo>
                  <a:cubicBezTo>
                    <a:pt x="5929" y="14023"/>
                    <a:pt x="6157" y="14058"/>
                    <a:pt x="6392" y="14058"/>
                  </a:cubicBezTo>
                  <a:cubicBezTo>
                    <a:pt x="7643" y="14058"/>
                    <a:pt x="8698" y="13052"/>
                    <a:pt x="9020" y="11681"/>
                  </a:cubicBezTo>
                  <a:lnTo>
                    <a:pt x="11805" y="11681"/>
                  </a:lnTo>
                  <a:cubicBezTo>
                    <a:pt x="12127" y="13052"/>
                    <a:pt x="13181" y="14058"/>
                    <a:pt x="14433" y="14058"/>
                  </a:cubicBezTo>
                  <a:cubicBezTo>
                    <a:pt x="14667" y="14058"/>
                    <a:pt x="14896" y="14023"/>
                    <a:pt x="15113" y="13956"/>
                  </a:cubicBezTo>
                  <a:lnTo>
                    <a:pt x="16139" y="16070"/>
                  </a:lnTo>
                  <a:cubicBezTo>
                    <a:pt x="15307" y="17090"/>
                    <a:pt x="15106" y="18683"/>
                    <a:pt x="15734" y="19976"/>
                  </a:cubicBezTo>
                  <a:cubicBezTo>
                    <a:pt x="16240" y="21018"/>
                    <a:pt x="17156" y="21600"/>
                    <a:pt x="18098" y="21600"/>
                  </a:cubicBezTo>
                  <a:cubicBezTo>
                    <a:pt x="18563" y="21600"/>
                    <a:pt x="19033" y="21460"/>
                    <a:pt x="19464" y="21162"/>
                  </a:cubicBezTo>
                  <a:cubicBezTo>
                    <a:pt x="20768" y="20259"/>
                    <a:pt x="21213" y="18264"/>
                    <a:pt x="20457" y="16708"/>
                  </a:cubicBezTo>
                  <a:cubicBezTo>
                    <a:pt x="19951" y="15665"/>
                    <a:pt x="19035" y="15083"/>
                    <a:pt x="18093" y="15084"/>
                  </a:cubicBezTo>
                  <a:cubicBezTo>
                    <a:pt x="17867" y="15084"/>
                    <a:pt x="17640" y="15119"/>
                    <a:pt x="17416" y="15187"/>
                  </a:cubicBezTo>
                  <a:lnTo>
                    <a:pt x="16388" y="13072"/>
                  </a:lnTo>
                  <a:cubicBezTo>
                    <a:pt x="16867" y="12485"/>
                    <a:pt x="17162" y="11684"/>
                    <a:pt x="17162" y="10800"/>
                  </a:cubicBezTo>
                  <a:cubicBezTo>
                    <a:pt x="17162" y="9916"/>
                    <a:pt x="16867" y="9115"/>
                    <a:pt x="16388" y="8528"/>
                  </a:cubicBezTo>
                  <a:lnTo>
                    <a:pt x="17416" y="6415"/>
                  </a:lnTo>
                  <a:cubicBezTo>
                    <a:pt x="17640" y="6484"/>
                    <a:pt x="17867" y="6516"/>
                    <a:pt x="18093" y="6516"/>
                  </a:cubicBezTo>
                  <a:cubicBezTo>
                    <a:pt x="19035" y="6516"/>
                    <a:pt x="19951" y="5935"/>
                    <a:pt x="20457" y="4892"/>
                  </a:cubicBezTo>
                  <a:cubicBezTo>
                    <a:pt x="21213" y="3336"/>
                    <a:pt x="20768" y="1343"/>
                    <a:pt x="19464" y="440"/>
                  </a:cubicBezTo>
                  <a:cubicBezTo>
                    <a:pt x="19033" y="142"/>
                    <a:pt x="18563" y="0"/>
                    <a:pt x="18098" y="0"/>
                  </a:cubicBezTo>
                  <a:cubicBezTo>
                    <a:pt x="17156" y="0"/>
                    <a:pt x="16240" y="582"/>
                    <a:pt x="15734" y="1624"/>
                  </a:cubicBezTo>
                  <a:cubicBezTo>
                    <a:pt x="15106" y="2917"/>
                    <a:pt x="15307" y="4510"/>
                    <a:pt x="16139" y="5530"/>
                  </a:cubicBezTo>
                  <a:lnTo>
                    <a:pt x="15113" y="7644"/>
                  </a:lnTo>
                  <a:cubicBezTo>
                    <a:pt x="14896" y="7577"/>
                    <a:pt x="14667" y="7542"/>
                    <a:pt x="14433" y="7542"/>
                  </a:cubicBezTo>
                  <a:cubicBezTo>
                    <a:pt x="13181" y="7542"/>
                    <a:pt x="12127" y="8548"/>
                    <a:pt x="11805" y="9919"/>
                  </a:cubicBezTo>
                  <a:lnTo>
                    <a:pt x="9020" y="9919"/>
                  </a:lnTo>
                  <a:cubicBezTo>
                    <a:pt x="8698" y="8548"/>
                    <a:pt x="7643" y="7542"/>
                    <a:pt x="6392" y="7542"/>
                  </a:cubicBezTo>
                  <a:cubicBezTo>
                    <a:pt x="6157" y="7542"/>
                    <a:pt x="5929" y="7577"/>
                    <a:pt x="5711" y="7644"/>
                  </a:cubicBezTo>
                  <a:lnTo>
                    <a:pt x="4685" y="5530"/>
                  </a:lnTo>
                  <a:cubicBezTo>
                    <a:pt x="5518" y="4510"/>
                    <a:pt x="5718" y="2917"/>
                    <a:pt x="5090" y="1624"/>
                  </a:cubicBezTo>
                  <a:cubicBezTo>
                    <a:pt x="4584" y="582"/>
                    <a:pt x="3668" y="0"/>
                    <a:pt x="2726" y="0"/>
                  </a:cubicBezTo>
                  <a:close/>
                  <a:moveTo>
                    <a:pt x="2728" y="1761"/>
                  </a:moveTo>
                  <a:cubicBezTo>
                    <a:pt x="3175" y="1761"/>
                    <a:pt x="3591" y="2046"/>
                    <a:pt x="3815" y="2507"/>
                  </a:cubicBezTo>
                  <a:cubicBezTo>
                    <a:pt x="3983" y="2853"/>
                    <a:pt x="4027" y="3257"/>
                    <a:pt x="3941" y="3644"/>
                  </a:cubicBezTo>
                  <a:cubicBezTo>
                    <a:pt x="3855" y="4030"/>
                    <a:pt x="3649" y="4353"/>
                    <a:pt x="3359" y="4554"/>
                  </a:cubicBezTo>
                  <a:cubicBezTo>
                    <a:pt x="3165" y="4688"/>
                    <a:pt x="2954" y="4755"/>
                    <a:pt x="2733" y="4755"/>
                  </a:cubicBezTo>
                  <a:cubicBezTo>
                    <a:pt x="2286" y="4755"/>
                    <a:pt x="1868" y="4470"/>
                    <a:pt x="1644" y="4010"/>
                  </a:cubicBezTo>
                  <a:cubicBezTo>
                    <a:pt x="1476" y="3664"/>
                    <a:pt x="1432" y="3259"/>
                    <a:pt x="1518" y="2873"/>
                  </a:cubicBezTo>
                  <a:cubicBezTo>
                    <a:pt x="1604" y="2486"/>
                    <a:pt x="1810" y="2163"/>
                    <a:pt x="2100" y="1963"/>
                  </a:cubicBezTo>
                  <a:cubicBezTo>
                    <a:pt x="2294" y="1828"/>
                    <a:pt x="2506" y="1761"/>
                    <a:pt x="2728" y="1761"/>
                  </a:cubicBezTo>
                  <a:close/>
                  <a:moveTo>
                    <a:pt x="18098" y="1761"/>
                  </a:moveTo>
                  <a:cubicBezTo>
                    <a:pt x="18320" y="1761"/>
                    <a:pt x="18530" y="1829"/>
                    <a:pt x="18724" y="1963"/>
                  </a:cubicBezTo>
                  <a:cubicBezTo>
                    <a:pt x="19014" y="2163"/>
                    <a:pt x="19222" y="2486"/>
                    <a:pt x="19308" y="2873"/>
                  </a:cubicBezTo>
                  <a:cubicBezTo>
                    <a:pt x="19394" y="3259"/>
                    <a:pt x="19348" y="3664"/>
                    <a:pt x="19180" y="4010"/>
                  </a:cubicBezTo>
                  <a:cubicBezTo>
                    <a:pt x="18956" y="4470"/>
                    <a:pt x="18540" y="4755"/>
                    <a:pt x="18093" y="4755"/>
                  </a:cubicBezTo>
                  <a:cubicBezTo>
                    <a:pt x="17872" y="4755"/>
                    <a:pt x="17661" y="4688"/>
                    <a:pt x="17467" y="4554"/>
                  </a:cubicBezTo>
                  <a:cubicBezTo>
                    <a:pt x="17177" y="4353"/>
                    <a:pt x="16969" y="4030"/>
                    <a:pt x="16883" y="3644"/>
                  </a:cubicBezTo>
                  <a:cubicBezTo>
                    <a:pt x="16797" y="3257"/>
                    <a:pt x="16843" y="2853"/>
                    <a:pt x="17011" y="2507"/>
                  </a:cubicBezTo>
                  <a:cubicBezTo>
                    <a:pt x="17235" y="2046"/>
                    <a:pt x="17651" y="1761"/>
                    <a:pt x="18098" y="1761"/>
                  </a:cubicBezTo>
                  <a:close/>
                  <a:moveTo>
                    <a:pt x="2733" y="16845"/>
                  </a:moveTo>
                  <a:cubicBezTo>
                    <a:pt x="2954" y="16845"/>
                    <a:pt x="3165" y="16912"/>
                    <a:pt x="3359" y="17046"/>
                  </a:cubicBezTo>
                  <a:cubicBezTo>
                    <a:pt x="3649" y="17247"/>
                    <a:pt x="3855" y="17572"/>
                    <a:pt x="3941" y="17958"/>
                  </a:cubicBezTo>
                  <a:cubicBezTo>
                    <a:pt x="4027" y="18345"/>
                    <a:pt x="3983" y="18747"/>
                    <a:pt x="3815" y="19093"/>
                  </a:cubicBezTo>
                  <a:cubicBezTo>
                    <a:pt x="3591" y="19554"/>
                    <a:pt x="3175" y="19841"/>
                    <a:pt x="2728" y="19841"/>
                  </a:cubicBezTo>
                  <a:cubicBezTo>
                    <a:pt x="2506" y="19841"/>
                    <a:pt x="2294" y="19772"/>
                    <a:pt x="2100" y="19637"/>
                  </a:cubicBezTo>
                  <a:cubicBezTo>
                    <a:pt x="1810" y="19437"/>
                    <a:pt x="1604" y="19114"/>
                    <a:pt x="1518" y="18727"/>
                  </a:cubicBezTo>
                  <a:cubicBezTo>
                    <a:pt x="1432" y="18341"/>
                    <a:pt x="1476" y="17938"/>
                    <a:pt x="1644" y="17592"/>
                  </a:cubicBezTo>
                  <a:cubicBezTo>
                    <a:pt x="1868" y="17132"/>
                    <a:pt x="2286" y="16845"/>
                    <a:pt x="2733" y="16845"/>
                  </a:cubicBezTo>
                  <a:close/>
                  <a:moveTo>
                    <a:pt x="18093" y="16845"/>
                  </a:moveTo>
                  <a:cubicBezTo>
                    <a:pt x="18540" y="16845"/>
                    <a:pt x="18956" y="17132"/>
                    <a:pt x="19180" y="17592"/>
                  </a:cubicBezTo>
                  <a:cubicBezTo>
                    <a:pt x="19348" y="17938"/>
                    <a:pt x="19394" y="18341"/>
                    <a:pt x="19308" y="18727"/>
                  </a:cubicBezTo>
                  <a:cubicBezTo>
                    <a:pt x="19222" y="19114"/>
                    <a:pt x="19014" y="19437"/>
                    <a:pt x="18724" y="19637"/>
                  </a:cubicBezTo>
                  <a:cubicBezTo>
                    <a:pt x="18530" y="19772"/>
                    <a:pt x="18320" y="19839"/>
                    <a:pt x="18098" y="19839"/>
                  </a:cubicBezTo>
                  <a:cubicBezTo>
                    <a:pt x="17651" y="19839"/>
                    <a:pt x="17235" y="19554"/>
                    <a:pt x="17011" y="19093"/>
                  </a:cubicBezTo>
                  <a:cubicBezTo>
                    <a:pt x="16843" y="18747"/>
                    <a:pt x="16797" y="18345"/>
                    <a:pt x="16883" y="17958"/>
                  </a:cubicBezTo>
                  <a:cubicBezTo>
                    <a:pt x="16969" y="17572"/>
                    <a:pt x="17177" y="17247"/>
                    <a:pt x="17467" y="17046"/>
                  </a:cubicBezTo>
                  <a:cubicBezTo>
                    <a:pt x="17661" y="16912"/>
                    <a:pt x="17872" y="16845"/>
                    <a:pt x="18093" y="16845"/>
                  </a:cubicBezTo>
                  <a:close/>
                </a:path>
              </a:pathLst>
            </a:custGeom>
            <a:solidFill>
              <a:srgbClr val="0099A4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 defTabSz="410765">
                <a:defRPr sz="900" spc="-18">
                  <a:solidFill>
                    <a:srgbClr val="FFFFFF"/>
                  </a:solidFill>
                  <a:latin typeface="Avenir Next Demi Bold"/>
                  <a:ea typeface="Avenir Next Demi Bold"/>
                  <a:cs typeface="Avenir Next Demi Bold"/>
                  <a:sym typeface="Avenir Next Demi Bold"/>
                </a:defRPr>
              </a:pPr>
              <a:endParaRPr/>
            </a:p>
          </p:txBody>
        </p:sp>
        <p:sp>
          <p:nvSpPr>
            <p:cNvPr id="1128" name="标题 2"/>
            <p:cNvSpPr txBox="1"/>
            <p:nvPr/>
          </p:nvSpPr>
          <p:spPr>
            <a:xfrm>
              <a:off x="0" y="559661"/>
              <a:ext cx="1071759" cy="7618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生态链</a:t>
              </a:r>
            </a:p>
            <a:p>
              <a:pPr algn="ctr" defTabSz="1266922">
                <a:defRPr>
                  <a:solidFill>
                    <a:srgbClr val="4498A2"/>
                  </a:solidFill>
                  <a:latin typeface="PingFang SC Regular"/>
                  <a:ea typeface="PingFang SC Regular"/>
                  <a:cs typeface="PingFang SC Regular"/>
                  <a:sym typeface="PingFang SC Regular"/>
                </a:defRPr>
              </a:pPr>
              <a:r>
                <a:t>合作</a:t>
              </a:r>
            </a:p>
          </p:txBody>
        </p:sp>
      </p:grpSp>
      <p:grpSp>
        <p:nvGrpSpPr>
          <p:cNvPr id="1132" name="成组"/>
          <p:cNvGrpSpPr/>
          <p:nvPr/>
        </p:nvGrpSpPr>
        <p:grpSpPr>
          <a:xfrm>
            <a:off x="3183110" y="2306775"/>
            <a:ext cx="1701321" cy="454322"/>
            <a:chOff x="0" y="-3175"/>
            <a:chExt cx="1701320" cy="454320"/>
          </a:xfrm>
        </p:grpSpPr>
        <p:sp>
          <p:nvSpPr>
            <p:cNvPr id="1130" name="线条"/>
            <p:cNvSpPr/>
            <p:nvPr/>
          </p:nvSpPr>
          <p:spPr>
            <a:xfrm>
              <a:off x="0" y="0"/>
              <a:ext cx="1256573" cy="1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1" name="线条"/>
            <p:cNvSpPr/>
            <p:nvPr/>
          </p:nvSpPr>
          <p:spPr>
            <a:xfrm>
              <a:off x="1246999" y="-3176"/>
              <a:ext cx="454322" cy="454322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60" name="圆角矩形"/>
          <p:cNvSpPr/>
          <p:nvPr/>
        </p:nvSpPr>
        <p:spPr>
          <a:xfrm>
            <a:off x="612775" y="5651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1" name="圆角矩形"/>
          <p:cNvSpPr/>
          <p:nvPr/>
        </p:nvSpPr>
        <p:spPr>
          <a:xfrm>
            <a:off x="769523" y="5651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2" name="圆角矩形"/>
          <p:cNvSpPr/>
          <p:nvPr/>
        </p:nvSpPr>
        <p:spPr>
          <a:xfrm>
            <a:off x="612775" y="717550"/>
            <a:ext cx="116136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3" name="圆角矩形"/>
          <p:cNvSpPr/>
          <p:nvPr/>
        </p:nvSpPr>
        <p:spPr>
          <a:xfrm>
            <a:off x="769523" y="717550"/>
            <a:ext cx="116137" cy="116136"/>
          </a:xfrm>
          <a:prstGeom prst="roundRect">
            <a:avLst>
              <a:gd name="adj" fmla="val 19047"/>
            </a:avLst>
          </a:prstGeom>
          <a:solidFill>
            <a:srgbClr val="22777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64" name="Text Placeholder 1"/>
          <p:cNvSpPr txBox="1">
            <a:spLocks noGrp="1"/>
          </p:cNvSpPr>
          <p:nvPr>
            <p:ph type="body" sz="quarter" idx="1"/>
          </p:nvPr>
        </p:nvSpPr>
        <p:spPr>
          <a:xfrm>
            <a:off x="1114372" y="446562"/>
            <a:ext cx="9210035" cy="486356"/>
          </a:xfrm>
          <a:prstGeom prst="rect">
            <a:avLst/>
          </a:prstGeom>
        </p:spPr>
        <p:txBody>
          <a:bodyPr>
            <a:noAutofit/>
          </a:bodyPr>
          <a:lstStyle>
            <a:lvl1pPr defTabSz="630936">
              <a:defRPr sz="2208" spc="88">
                <a:solidFill>
                  <a:srgbClr val="535353"/>
                </a:solidFill>
              </a:defRPr>
            </a:lvl1pPr>
          </a:lstStyle>
          <a:p>
            <a:r>
              <a:rPr sz="1800" dirty="0" err="1"/>
              <a:t>业务战略和定位</a:t>
            </a:r>
            <a:endParaRPr sz="1800" dirty="0"/>
          </a:p>
        </p:txBody>
      </p:sp>
      <p:grpSp>
        <p:nvGrpSpPr>
          <p:cNvPr id="1167" name="成组"/>
          <p:cNvGrpSpPr/>
          <p:nvPr/>
        </p:nvGrpSpPr>
        <p:grpSpPr>
          <a:xfrm flipH="1">
            <a:off x="7307569" y="2306775"/>
            <a:ext cx="1701321" cy="454322"/>
            <a:chOff x="0" y="-3175"/>
            <a:chExt cx="1701320" cy="454320"/>
          </a:xfrm>
        </p:grpSpPr>
        <p:sp>
          <p:nvSpPr>
            <p:cNvPr id="1165" name="线条"/>
            <p:cNvSpPr/>
            <p:nvPr/>
          </p:nvSpPr>
          <p:spPr>
            <a:xfrm>
              <a:off x="0" y="0"/>
              <a:ext cx="1256573" cy="1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6" name="线条"/>
            <p:cNvSpPr/>
            <p:nvPr/>
          </p:nvSpPr>
          <p:spPr>
            <a:xfrm>
              <a:off x="1246999" y="-3176"/>
              <a:ext cx="454322" cy="454322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70" name="成组"/>
          <p:cNvGrpSpPr/>
          <p:nvPr/>
        </p:nvGrpSpPr>
        <p:grpSpPr>
          <a:xfrm rot="10800000" flipH="1">
            <a:off x="3183110" y="4958751"/>
            <a:ext cx="1701321" cy="454322"/>
            <a:chOff x="0" y="-3175"/>
            <a:chExt cx="1701320" cy="454320"/>
          </a:xfrm>
        </p:grpSpPr>
        <p:sp>
          <p:nvSpPr>
            <p:cNvPr id="1168" name="线条"/>
            <p:cNvSpPr/>
            <p:nvPr/>
          </p:nvSpPr>
          <p:spPr>
            <a:xfrm>
              <a:off x="0" y="0"/>
              <a:ext cx="1256573" cy="1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69" name="线条"/>
            <p:cNvSpPr/>
            <p:nvPr/>
          </p:nvSpPr>
          <p:spPr>
            <a:xfrm>
              <a:off x="1246999" y="-3176"/>
              <a:ext cx="454322" cy="454322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173" name="成组"/>
          <p:cNvGrpSpPr/>
          <p:nvPr/>
        </p:nvGrpSpPr>
        <p:grpSpPr>
          <a:xfrm rot="10800000">
            <a:off x="7307569" y="4958751"/>
            <a:ext cx="1701321" cy="454322"/>
            <a:chOff x="0" y="-3175"/>
            <a:chExt cx="1701320" cy="454320"/>
          </a:xfrm>
        </p:grpSpPr>
        <p:sp>
          <p:nvSpPr>
            <p:cNvPr id="1171" name="线条"/>
            <p:cNvSpPr/>
            <p:nvPr/>
          </p:nvSpPr>
          <p:spPr>
            <a:xfrm>
              <a:off x="0" y="0"/>
              <a:ext cx="1256573" cy="1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72" name="线条"/>
            <p:cNvSpPr/>
            <p:nvPr/>
          </p:nvSpPr>
          <p:spPr>
            <a:xfrm>
              <a:off x="1246999" y="-3176"/>
              <a:ext cx="454322" cy="454322"/>
            </a:xfrm>
            <a:prstGeom prst="line">
              <a:avLst/>
            </a:prstGeom>
            <a:noFill/>
            <a:ln w="38100" cap="flat">
              <a:solidFill>
                <a:srgbClr val="4CAFA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74" name="文本"/>
          <p:cNvSpPr txBox="1"/>
          <p:nvPr/>
        </p:nvSpPr>
        <p:spPr>
          <a:xfrm>
            <a:off x="11920041" y="6457950"/>
            <a:ext cx="21844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 defTabSz="1219169">
              <a:defRPr sz="1500">
                <a:solidFill>
                  <a:schemeClr val="accent3">
                    <a:lumOff val="-12941"/>
                  </a:schemeClr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42828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annotate SC Regular"/>
        <a:ea typeface="Hannotate SC Regular"/>
        <a:cs typeface="Hannotate SC Regular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annotate SC Regular"/>
        <a:ea typeface="Hannotate SC Regular"/>
        <a:cs typeface="Hannotate SC Regular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20812</TotalTime>
  <Words>1144</Words>
  <Application>Microsoft Office PowerPoint</Application>
  <PresentationFormat>宽屏</PresentationFormat>
  <Paragraphs>231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Avenir Next Demi Bold</vt:lpstr>
      <vt:lpstr>Avenir Next Medium</vt:lpstr>
      <vt:lpstr>Hannotate SC Regular</vt:lpstr>
      <vt:lpstr>PingFang SC Light</vt:lpstr>
      <vt:lpstr>PingFang SC Regular</vt:lpstr>
      <vt:lpstr>PingFang SC Semibold</vt:lpstr>
      <vt:lpstr>华文仿宋</vt:lpstr>
      <vt:lpstr>华文宋体</vt:lpstr>
      <vt:lpstr>思源黑体</vt:lpstr>
      <vt:lpstr>微软雅黑</vt:lpstr>
      <vt:lpstr>微软雅黑</vt:lpstr>
      <vt:lpstr>Arial</vt:lpstr>
      <vt:lpstr>Calibri</vt:lpstr>
      <vt:lpstr>Helvetica</vt:lpstr>
      <vt:lpstr>Raleway Black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陈仿 (Fang Chen/11593)</dc:creator>
  <cp:lastModifiedBy>Bai Rong</cp:lastModifiedBy>
  <cp:revision>339</cp:revision>
  <cp:lastPrinted>2020-12-17T13:10:39Z</cp:lastPrinted>
  <dcterms:modified xsi:type="dcterms:W3CDTF">2023-04-24T02:22:05Z</dcterms:modified>
</cp:coreProperties>
</file>